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02" r:id="rId2"/>
  </p:sldMasterIdLst>
  <p:sldIdLst>
    <p:sldId id="302" r:id="rId3"/>
    <p:sldId id="263" r:id="rId4"/>
    <p:sldId id="281" r:id="rId5"/>
    <p:sldId id="301" r:id="rId6"/>
    <p:sldId id="282" r:id="rId7"/>
    <p:sldId id="285" r:id="rId8"/>
    <p:sldId id="283" r:id="rId9"/>
    <p:sldId id="284" r:id="rId10"/>
    <p:sldId id="290" r:id="rId11"/>
    <p:sldId id="286" r:id="rId12"/>
    <p:sldId id="287" r:id="rId13"/>
    <p:sldId id="289" r:id="rId14"/>
    <p:sldId id="291" r:id="rId15"/>
    <p:sldId id="293" r:id="rId16"/>
    <p:sldId id="294" r:id="rId17"/>
    <p:sldId id="295" r:id="rId18"/>
    <p:sldId id="300" r:id="rId19"/>
    <p:sldId id="298" r:id="rId20"/>
    <p:sldId id="299" r:id="rId21"/>
    <p:sldId id="303" r:id="rId22"/>
    <p:sldId id="304" r:id="rId23"/>
    <p:sldId id="3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7C273-AF67-451A-86B6-2B88964500A0}" v="3" dt="2023-11-02T06:15:02.657"/>
    <p1510:client id="{290A0C5B-8990-466B-9463-5F60AED0C899}" v="227" dt="2023-11-04T01:35:04.868"/>
    <p1510:client id="{2FE60167-FCE3-4ADB-ADA3-91C3854FEE93}" v="119" dt="2023-11-01T04:34:43.642"/>
    <p1510:client id="{48E2D49D-14B2-49AD-8119-E255AC6C9B12}" v="5253" dt="2023-11-01T19:44:38.223"/>
    <p1510:client id="{4A51982F-125B-477E-96B9-5C5FDC538135}" v="4333" dt="2023-11-02T03:58:55.942"/>
    <p1510:client id="{6D42974D-DFA1-4F06-842A-2DBCFC7A989B}" v="575" dt="2023-11-04T09:13:55.269"/>
    <p1510:client id="{B13E5536-5BE9-44C7-B08A-E1842BB10491}" v="1549" dt="2023-11-01T14:46:43.351"/>
    <p1510:client id="{D596BFA1-C042-4AA2-9780-E99E2EA38EE3}" v="3" dt="2023-11-03T07:12:27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8C54F1-256A-4CB4-93A4-D0287FE0FE56}" type="doc">
      <dgm:prSet loTypeId="urn:microsoft.com/office/officeart/2005/8/layout/hierarchy2" loCatId="hierarchy" qsTypeId="urn:microsoft.com/office/officeart/2005/8/quickstyle/3d5" qsCatId="3D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A39DD606-67A9-4485-82B7-2711BA56A780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Function </a:t>
          </a:r>
          <a:endParaRPr lang="en-US" dirty="0"/>
        </a:p>
      </dgm:t>
    </dgm:pt>
    <dgm:pt modelId="{E9DD24C8-BA93-4844-8037-B304EFC83083}" type="parTrans" cxnId="{CE1849B8-501E-45A5-A008-070D58969229}">
      <dgm:prSet/>
      <dgm:spPr/>
      <dgm:t>
        <a:bodyPr/>
        <a:lstStyle/>
        <a:p>
          <a:endParaRPr lang="en-US"/>
        </a:p>
      </dgm:t>
    </dgm:pt>
    <dgm:pt modelId="{AFB67274-977B-4B59-BCE2-C12616E7F23B}" type="sibTrans" cxnId="{CE1849B8-501E-45A5-A008-070D58969229}">
      <dgm:prSet/>
      <dgm:spPr/>
      <dgm:t>
        <a:bodyPr/>
        <a:lstStyle/>
        <a:p>
          <a:endParaRPr lang="en-US"/>
        </a:p>
      </dgm:t>
    </dgm:pt>
    <dgm:pt modelId="{9DC5D293-1FAC-4A42-86E9-F2E4ECD0D5B9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Call by value</a:t>
          </a:r>
          <a:endParaRPr lang="en-US" dirty="0"/>
        </a:p>
      </dgm:t>
    </dgm:pt>
    <dgm:pt modelId="{AB4276E1-25BF-4604-9392-2496E16BBB09}" type="parTrans" cxnId="{AA135655-5AF4-4E81-AA9D-6F9312ED4CE8}">
      <dgm:prSet/>
      <dgm:spPr/>
      <dgm:t>
        <a:bodyPr/>
        <a:lstStyle/>
        <a:p>
          <a:endParaRPr lang="en-US"/>
        </a:p>
      </dgm:t>
    </dgm:pt>
    <dgm:pt modelId="{15D7B6B8-A4B8-4C20-A3E6-9B205462DF9D}" type="sibTrans" cxnId="{AA135655-5AF4-4E81-AA9D-6F9312ED4CE8}">
      <dgm:prSet/>
      <dgm:spPr/>
      <dgm:t>
        <a:bodyPr/>
        <a:lstStyle/>
        <a:p>
          <a:endParaRPr lang="en-US"/>
        </a:p>
      </dgm:t>
    </dgm:pt>
    <dgm:pt modelId="{2AA9B02F-095B-49E6-999B-504944B8E825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Call by reference</a:t>
          </a:r>
          <a:endParaRPr lang="en-US" dirty="0"/>
        </a:p>
      </dgm:t>
    </dgm:pt>
    <dgm:pt modelId="{AA6EBCA9-6099-4256-93B2-842EF43295B9}" type="parTrans" cxnId="{59E7B4C3-0489-486E-B8AA-767F800860A7}">
      <dgm:prSet/>
      <dgm:spPr/>
      <dgm:t>
        <a:bodyPr/>
        <a:lstStyle/>
        <a:p>
          <a:endParaRPr lang="en-US"/>
        </a:p>
      </dgm:t>
    </dgm:pt>
    <dgm:pt modelId="{2FE73B37-BBA4-4770-B82E-BFA4C04DC3FC}" type="sibTrans" cxnId="{59E7B4C3-0489-486E-B8AA-767F800860A7}">
      <dgm:prSet/>
      <dgm:spPr/>
      <dgm:t>
        <a:bodyPr/>
        <a:lstStyle/>
        <a:p>
          <a:endParaRPr lang="en-US"/>
        </a:p>
      </dgm:t>
    </dgm:pt>
    <dgm:pt modelId="{F3D04C70-8F18-4BB1-880F-515392C8B600}" type="pres">
      <dgm:prSet presAssocID="{038C54F1-256A-4CB4-93A4-D0287FE0FE5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108732B-5BF7-4A64-9A21-951ED8B79DD1}" type="pres">
      <dgm:prSet presAssocID="{A39DD606-67A9-4485-82B7-2711BA56A780}" presName="root1" presStyleCnt="0"/>
      <dgm:spPr/>
    </dgm:pt>
    <dgm:pt modelId="{E3BB759A-C2B4-4992-B1EE-DBE6EF23E344}" type="pres">
      <dgm:prSet presAssocID="{A39DD606-67A9-4485-82B7-2711BA56A780}" presName="LevelOneTextNode" presStyleLbl="node0" presStyleIdx="0" presStyleCnt="1">
        <dgm:presLayoutVars>
          <dgm:chPref val="3"/>
        </dgm:presLayoutVars>
      </dgm:prSet>
      <dgm:spPr/>
    </dgm:pt>
    <dgm:pt modelId="{C09BBD19-9BD5-45E8-AA06-C281072DF832}" type="pres">
      <dgm:prSet presAssocID="{A39DD606-67A9-4485-82B7-2711BA56A780}" presName="level2hierChild" presStyleCnt="0"/>
      <dgm:spPr/>
    </dgm:pt>
    <dgm:pt modelId="{C46295E9-797A-4F38-B8F8-DBECAEDCA985}" type="pres">
      <dgm:prSet presAssocID="{AB4276E1-25BF-4604-9392-2496E16BBB09}" presName="conn2-1" presStyleLbl="parChTrans1D2" presStyleIdx="0" presStyleCnt="2"/>
      <dgm:spPr/>
    </dgm:pt>
    <dgm:pt modelId="{7144EFC0-9F2E-4DD8-B5C7-13933AB66890}" type="pres">
      <dgm:prSet presAssocID="{AB4276E1-25BF-4604-9392-2496E16BBB09}" presName="connTx" presStyleLbl="parChTrans1D2" presStyleIdx="0" presStyleCnt="2"/>
      <dgm:spPr/>
    </dgm:pt>
    <dgm:pt modelId="{F2960672-B7FE-4365-AE8B-98952B60CC4D}" type="pres">
      <dgm:prSet presAssocID="{9DC5D293-1FAC-4A42-86E9-F2E4ECD0D5B9}" presName="root2" presStyleCnt="0"/>
      <dgm:spPr/>
    </dgm:pt>
    <dgm:pt modelId="{B9B3C612-58A4-48EA-90DD-A575B7C8DC45}" type="pres">
      <dgm:prSet presAssocID="{9DC5D293-1FAC-4A42-86E9-F2E4ECD0D5B9}" presName="LevelTwoTextNode" presStyleLbl="node2" presStyleIdx="0" presStyleCnt="2">
        <dgm:presLayoutVars>
          <dgm:chPref val="3"/>
        </dgm:presLayoutVars>
      </dgm:prSet>
      <dgm:spPr/>
    </dgm:pt>
    <dgm:pt modelId="{209F3E03-0EF2-4628-8CEA-F5629695B2AD}" type="pres">
      <dgm:prSet presAssocID="{9DC5D293-1FAC-4A42-86E9-F2E4ECD0D5B9}" presName="level3hierChild" presStyleCnt="0"/>
      <dgm:spPr/>
    </dgm:pt>
    <dgm:pt modelId="{EC19A82E-0942-4161-AA7B-7F1364CC45C5}" type="pres">
      <dgm:prSet presAssocID="{AA6EBCA9-6099-4256-93B2-842EF43295B9}" presName="conn2-1" presStyleLbl="parChTrans1D2" presStyleIdx="1" presStyleCnt="2"/>
      <dgm:spPr/>
    </dgm:pt>
    <dgm:pt modelId="{25757F7F-7089-488A-B901-CCD93EB8F587}" type="pres">
      <dgm:prSet presAssocID="{AA6EBCA9-6099-4256-93B2-842EF43295B9}" presName="connTx" presStyleLbl="parChTrans1D2" presStyleIdx="1" presStyleCnt="2"/>
      <dgm:spPr/>
    </dgm:pt>
    <dgm:pt modelId="{3B3F3091-4E10-4033-98E4-3E4860EF2F58}" type="pres">
      <dgm:prSet presAssocID="{2AA9B02F-095B-49E6-999B-504944B8E825}" presName="root2" presStyleCnt="0"/>
      <dgm:spPr/>
    </dgm:pt>
    <dgm:pt modelId="{2502235F-4196-43F1-B3F0-4ABA52AAF1F8}" type="pres">
      <dgm:prSet presAssocID="{2AA9B02F-095B-49E6-999B-504944B8E825}" presName="LevelTwoTextNode" presStyleLbl="node2" presStyleIdx="1" presStyleCnt="2">
        <dgm:presLayoutVars>
          <dgm:chPref val="3"/>
        </dgm:presLayoutVars>
      </dgm:prSet>
      <dgm:spPr/>
    </dgm:pt>
    <dgm:pt modelId="{95510011-89AF-425D-AD84-A5B0D3FD594C}" type="pres">
      <dgm:prSet presAssocID="{2AA9B02F-095B-49E6-999B-504944B8E825}" presName="level3hierChild" presStyleCnt="0"/>
      <dgm:spPr/>
    </dgm:pt>
  </dgm:ptLst>
  <dgm:cxnLst>
    <dgm:cxn modelId="{DE6FFE08-53A5-4A45-86A0-1CA1DAD62F46}" type="presOf" srcId="{AA6EBCA9-6099-4256-93B2-842EF43295B9}" destId="{EC19A82E-0942-4161-AA7B-7F1364CC45C5}" srcOrd="0" destOrd="0" presId="urn:microsoft.com/office/officeart/2005/8/layout/hierarchy2"/>
    <dgm:cxn modelId="{166D2D43-1ED8-41A4-BA6B-2B5AF2699F0B}" type="presOf" srcId="{038C54F1-256A-4CB4-93A4-D0287FE0FE56}" destId="{F3D04C70-8F18-4BB1-880F-515392C8B600}" srcOrd="0" destOrd="0" presId="urn:microsoft.com/office/officeart/2005/8/layout/hierarchy2"/>
    <dgm:cxn modelId="{01D0D468-054E-43B9-AAFB-431E5D2D35EB}" type="presOf" srcId="{AB4276E1-25BF-4604-9392-2496E16BBB09}" destId="{C46295E9-797A-4F38-B8F8-DBECAEDCA985}" srcOrd="0" destOrd="0" presId="urn:microsoft.com/office/officeart/2005/8/layout/hierarchy2"/>
    <dgm:cxn modelId="{F6316772-17E6-470E-8B6F-F202AE7710A6}" type="presOf" srcId="{AB4276E1-25BF-4604-9392-2496E16BBB09}" destId="{7144EFC0-9F2E-4DD8-B5C7-13933AB66890}" srcOrd="1" destOrd="0" presId="urn:microsoft.com/office/officeart/2005/8/layout/hierarchy2"/>
    <dgm:cxn modelId="{AA135655-5AF4-4E81-AA9D-6F9312ED4CE8}" srcId="{A39DD606-67A9-4485-82B7-2711BA56A780}" destId="{9DC5D293-1FAC-4A42-86E9-F2E4ECD0D5B9}" srcOrd="0" destOrd="0" parTransId="{AB4276E1-25BF-4604-9392-2496E16BBB09}" sibTransId="{15D7B6B8-A4B8-4C20-A3E6-9B205462DF9D}"/>
    <dgm:cxn modelId="{A2235E90-17D0-4611-BCE8-F0BBEB3CB4FF}" type="presOf" srcId="{A39DD606-67A9-4485-82B7-2711BA56A780}" destId="{E3BB759A-C2B4-4992-B1EE-DBE6EF23E344}" srcOrd="0" destOrd="0" presId="urn:microsoft.com/office/officeart/2005/8/layout/hierarchy2"/>
    <dgm:cxn modelId="{F563E497-C7A8-4F6C-AE5C-0B44484646D2}" type="presOf" srcId="{AA6EBCA9-6099-4256-93B2-842EF43295B9}" destId="{25757F7F-7089-488A-B901-CCD93EB8F587}" srcOrd="1" destOrd="0" presId="urn:microsoft.com/office/officeart/2005/8/layout/hierarchy2"/>
    <dgm:cxn modelId="{F3D6479B-6184-4124-B7EF-F90D7AC1BF2D}" type="presOf" srcId="{9DC5D293-1FAC-4A42-86E9-F2E4ECD0D5B9}" destId="{B9B3C612-58A4-48EA-90DD-A575B7C8DC45}" srcOrd="0" destOrd="0" presId="urn:microsoft.com/office/officeart/2005/8/layout/hierarchy2"/>
    <dgm:cxn modelId="{CE1849B8-501E-45A5-A008-070D58969229}" srcId="{038C54F1-256A-4CB4-93A4-D0287FE0FE56}" destId="{A39DD606-67A9-4485-82B7-2711BA56A780}" srcOrd="0" destOrd="0" parTransId="{E9DD24C8-BA93-4844-8037-B304EFC83083}" sibTransId="{AFB67274-977B-4B59-BCE2-C12616E7F23B}"/>
    <dgm:cxn modelId="{59E7B4C3-0489-486E-B8AA-767F800860A7}" srcId="{A39DD606-67A9-4485-82B7-2711BA56A780}" destId="{2AA9B02F-095B-49E6-999B-504944B8E825}" srcOrd="1" destOrd="0" parTransId="{AA6EBCA9-6099-4256-93B2-842EF43295B9}" sibTransId="{2FE73B37-BBA4-4770-B82E-BFA4C04DC3FC}"/>
    <dgm:cxn modelId="{ED5A86E1-2C9E-4660-AF86-1A36C869697C}" type="presOf" srcId="{2AA9B02F-095B-49E6-999B-504944B8E825}" destId="{2502235F-4196-43F1-B3F0-4ABA52AAF1F8}" srcOrd="0" destOrd="0" presId="urn:microsoft.com/office/officeart/2005/8/layout/hierarchy2"/>
    <dgm:cxn modelId="{ED4D727D-29FF-4276-8EF9-367F86B4C6C3}" type="presParOf" srcId="{F3D04C70-8F18-4BB1-880F-515392C8B600}" destId="{0108732B-5BF7-4A64-9A21-951ED8B79DD1}" srcOrd="0" destOrd="0" presId="urn:microsoft.com/office/officeart/2005/8/layout/hierarchy2"/>
    <dgm:cxn modelId="{F7C35FFF-D2C3-4FD5-9A38-94D40F0BE176}" type="presParOf" srcId="{0108732B-5BF7-4A64-9A21-951ED8B79DD1}" destId="{E3BB759A-C2B4-4992-B1EE-DBE6EF23E344}" srcOrd="0" destOrd="0" presId="urn:microsoft.com/office/officeart/2005/8/layout/hierarchy2"/>
    <dgm:cxn modelId="{BB93C690-0F1B-45C5-AD30-A455F0884C3E}" type="presParOf" srcId="{0108732B-5BF7-4A64-9A21-951ED8B79DD1}" destId="{C09BBD19-9BD5-45E8-AA06-C281072DF832}" srcOrd="1" destOrd="0" presId="urn:microsoft.com/office/officeart/2005/8/layout/hierarchy2"/>
    <dgm:cxn modelId="{09636F92-BF75-4D6E-B0A1-82B18DA7DE53}" type="presParOf" srcId="{C09BBD19-9BD5-45E8-AA06-C281072DF832}" destId="{C46295E9-797A-4F38-B8F8-DBECAEDCA985}" srcOrd="0" destOrd="0" presId="urn:microsoft.com/office/officeart/2005/8/layout/hierarchy2"/>
    <dgm:cxn modelId="{F71E954C-9C25-4461-A650-257D8A2E1156}" type="presParOf" srcId="{C46295E9-797A-4F38-B8F8-DBECAEDCA985}" destId="{7144EFC0-9F2E-4DD8-B5C7-13933AB66890}" srcOrd="0" destOrd="0" presId="urn:microsoft.com/office/officeart/2005/8/layout/hierarchy2"/>
    <dgm:cxn modelId="{6739CE4E-8D11-4680-9267-350C7C498674}" type="presParOf" srcId="{C09BBD19-9BD5-45E8-AA06-C281072DF832}" destId="{F2960672-B7FE-4365-AE8B-98952B60CC4D}" srcOrd="1" destOrd="0" presId="urn:microsoft.com/office/officeart/2005/8/layout/hierarchy2"/>
    <dgm:cxn modelId="{F3B3454A-44AF-455B-9C5B-B3AD9742DDD4}" type="presParOf" srcId="{F2960672-B7FE-4365-AE8B-98952B60CC4D}" destId="{B9B3C612-58A4-48EA-90DD-A575B7C8DC45}" srcOrd="0" destOrd="0" presId="urn:microsoft.com/office/officeart/2005/8/layout/hierarchy2"/>
    <dgm:cxn modelId="{AD421021-6000-4912-9624-2A445472EE0A}" type="presParOf" srcId="{F2960672-B7FE-4365-AE8B-98952B60CC4D}" destId="{209F3E03-0EF2-4628-8CEA-F5629695B2AD}" srcOrd="1" destOrd="0" presId="urn:microsoft.com/office/officeart/2005/8/layout/hierarchy2"/>
    <dgm:cxn modelId="{E34AE6FE-76A6-44B5-9FD4-2D79FF124311}" type="presParOf" srcId="{C09BBD19-9BD5-45E8-AA06-C281072DF832}" destId="{EC19A82E-0942-4161-AA7B-7F1364CC45C5}" srcOrd="2" destOrd="0" presId="urn:microsoft.com/office/officeart/2005/8/layout/hierarchy2"/>
    <dgm:cxn modelId="{68966085-6586-45F8-9E45-7DE92F40EA2C}" type="presParOf" srcId="{EC19A82E-0942-4161-AA7B-7F1364CC45C5}" destId="{25757F7F-7089-488A-B901-CCD93EB8F587}" srcOrd="0" destOrd="0" presId="urn:microsoft.com/office/officeart/2005/8/layout/hierarchy2"/>
    <dgm:cxn modelId="{8E7773EC-584A-45D8-AE9A-D4A3A8249615}" type="presParOf" srcId="{C09BBD19-9BD5-45E8-AA06-C281072DF832}" destId="{3B3F3091-4E10-4033-98E4-3E4860EF2F58}" srcOrd="3" destOrd="0" presId="urn:microsoft.com/office/officeart/2005/8/layout/hierarchy2"/>
    <dgm:cxn modelId="{D6971E2A-30A5-44AC-9425-D31A26E1743A}" type="presParOf" srcId="{3B3F3091-4E10-4033-98E4-3E4860EF2F58}" destId="{2502235F-4196-43F1-B3F0-4ABA52AAF1F8}" srcOrd="0" destOrd="0" presId="urn:microsoft.com/office/officeart/2005/8/layout/hierarchy2"/>
    <dgm:cxn modelId="{0C24BAF8-3A8F-4450-A63F-773FCE74F881}" type="presParOf" srcId="{3B3F3091-4E10-4033-98E4-3E4860EF2F58}" destId="{95510011-89AF-425D-AD84-A5B0D3FD594C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8C54F1-256A-4CB4-93A4-D0287FE0FE56}" type="doc">
      <dgm:prSet loTypeId="urn:microsoft.com/office/officeart/2005/8/layout/hierarchy2" loCatId="hierarchy" qsTypeId="urn:microsoft.com/office/officeart/2005/8/quickstyle/3d9" qsCatId="3D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A39DD606-67A9-4485-82B7-2711BA56A780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Recursion</a:t>
          </a:r>
          <a:endParaRPr lang="en-US"/>
        </a:p>
      </dgm:t>
    </dgm:pt>
    <dgm:pt modelId="{E9DD24C8-BA93-4844-8037-B304EFC83083}" type="parTrans" cxnId="{CE1849B8-501E-45A5-A008-070D58969229}">
      <dgm:prSet/>
      <dgm:spPr/>
      <dgm:t>
        <a:bodyPr/>
        <a:lstStyle/>
        <a:p>
          <a:endParaRPr lang="en-US"/>
        </a:p>
      </dgm:t>
    </dgm:pt>
    <dgm:pt modelId="{AFB67274-977B-4B59-BCE2-C12616E7F23B}" type="sibTrans" cxnId="{CE1849B8-501E-45A5-A008-070D58969229}">
      <dgm:prSet/>
      <dgm:spPr/>
      <dgm:t>
        <a:bodyPr/>
        <a:lstStyle/>
        <a:p>
          <a:endParaRPr lang="en-US"/>
        </a:p>
      </dgm:t>
    </dgm:pt>
    <dgm:pt modelId="{9DC5D293-1FAC-4A42-86E9-F2E4ECD0D5B9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Direct Recursion</a:t>
          </a:r>
          <a:endParaRPr lang="en-US"/>
        </a:p>
      </dgm:t>
    </dgm:pt>
    <dgm:pt modelId="{AB4276E1-25BF-4604-9392-2496E16BBB09}" type="parTrans" cxnId="{AA135655-5AF4-4E81-AA9D-6F9312ED4CE8}">
      <dgm:prSet/>
      <dgm:spPr/>
      <dgm:t>
        <a:bodyPr/>
        <a:lstStyle/>
        <a:p>
          <a:endParaRPr lang="en-US"/>
        </a:p>
      </dgm:t>
    </dgm:pt>
    <dgm:pt modelId="{15D7B6B8-A4B8-4C20-A3E6-9B205462DF9D}" type="sibTrans" cxnId="{AA135655-5AF4-4E81-AA9D-6F9312ED4CE8}">
      <dgm:prSet/>
      <dgm:spPr/>
      <dgm:t>
        <a:bodyPr/>
        <a:lstStyle/>
        <a:p>
          <a:endParaRPr lang="en-US"/>
        </a:p>
      </dgm:t>
    </dgm:pt>
    <dgm:pt modelId="{2AA9B02F-095B-49E6-999B-504944B8E825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In-Direct Recursion</a:t>
          </a:r>
          <a:endParaRPr lang="en-US"/>
        </a:p>
      </dgm:t>
    </dgm:pt>
    <dgm:pt modelId="{AA6EBCA9-6099-4256-93B2-842EF43295B9}" type="parTrans" cxnId="{59E7B4C3-0489-486E-B8AA-767F800860A7}">
      <dgm:prSet/>
      <dgm:spPr/>
      <dgm:t>
        <a:bodyPr/>
        <a:lstStyle/>
        <a:p>
          <a:endParaRPr lang="en-US"/>
        </a:p>
      </dgm:t>
    </dgm:pt>
    <dgm:pt modelId="{2FE73B37-BBA4-4770-B82E-BFA4C04DC3FC}" type="sibTrans" cxnId="{59E7B4C3-0489-486E-B8AA-767F800860A7}">
      <dgm:prSet/>
      <dgm:spPr/>
      <dgm:t>
        <a:bodyPr/>
        <a:lstStyle/>
        <a:p>
          <a:endParaRPr lang="en-US"/>
        </a:p>
      </dgm:t>
    </dgm:pt>
    <dgm:pt modelId="{F3D04C70-8F18-4BB1-880F-515392C8B600}" type="pres">
      <dgm:prSet presAssocID="{038C54F1-256A-4CB4-93A4-D0287FE0FE5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108732B-5BF7-4A64-9A21-951ED8B79DD1}" type="pres">
      <dgm:prSet presAssocID="{A39DD606-67A9-4485-82B7-2711BA56A780}" presName="root1" presStyleCnt="0"/>
      <dgm:spPr/>
    </dgm:pt>
    <dgm:pt modelId="{E3BB759A-C2B4-4992-B1EE-DBE6EF23E344}" type="pres">
      <dgm:prSet presAssocID="{A39DD606-67A9-4485-82B7-2711BA56A780}" presName="LevelOneTextNode" presStyleLbl="node0" presStyleIdx="0" presStyleCnt="1">
        <dgm:presLayoutVars>
          <dgm:chPref val="3"/>
        </dgm:presLayoutVars>
      </dgm:prSet>
      <dgm:spPr/>
    </dgm:pt>
    <dgm:pt modelId="{C09BBD19-9BD5-45E8-AA06-C281072DF832}" type="pres">
      <dgm:prSet presAssocID="{A39DD606-67A9-4485-82B7-2711BA56A780}" presName="level2hierChild" presStyleCnt="0"/>
      <dgm:spPr/>
    </dgm:pt>
    <dgm:pt modelId="{C46295E9-797A-4F38-B8F8-DBECAEDCA985}" type="pres">
      <dgm:prSet presAssocID="{AB4276E1-25BF-4604-9392-2496E16BBB09}" presName="conn2-1" presStyleLbl="parChTrans1D2" presStyleIdx="0" presStyleCnt="2"/>
      <dgm:spPr/>
    </dgm:pt>
    <dgm:pt modelId="{7144EFC0-9F2E-4DD8-B5C7-13933AB66890}" type="pres">
      <dgm:prSet presAssocID="{AB4276E1-25BF-4604-9392-2496E16BBB09}" presName="connTx" presStyleLbl="parChTrans1D2" presStyleIdx="0" presStyleCnt="2"/>
      <dgm:spPr/>
    </dgm:pt>
    <dgm:pt modelId="{F2960672-B7FE-4365-AE8B-98952B60CC4D}" type="pres">
      <dgm:prSet presAssocID="{9DC5D293-1FAC-4A42-86E9-F2E4ECD0D5B9}" presName="root2" presStyleCnt="0"/>
      <dgm:spPr/>
    </dgm:pt>
    <dgm:pt modelId="{B9B3C612-58A4-48EA-90DD-A575B7C8DC45}" type="pres">
      <dgm:prSet presAssocID="{9DC5D293-1FAC-4A42-86E9-F2E4ECD0D5B9}" presName="LevelTwoTextNode" presStyleLbl="node2" presStyleIdx="0" presStyleCnt="2">
        <dgm:presLayoutVars>
          <dgm:chPref val="3"/>
        </dgm:presLayoutVars>
      </dgm:prSet>
      <dgm:spPr/>
    </dgm:pt>
    <dgm:pt modelId="{209F3E03-0EF2-4628-8CEA-F5629695B2AD}" type="pres">
      <dgm:prSet presAssocID="{9DC5D293-1FAC-4A42-86E9-F2E4ECD0D5B9}" presName="level3hierChild" presStyleCnt="0"/>
      <dgm:spPr/>
    </dgm:pt>
    <dgm:pt modelId="{EC19A82E-0942-4161-AA7B-7F1364CC45C5}" type="pres">
      <dgm:prSet presAssocID="{AA6EBCA9-6099-4256-93B2-842EF43295B9}" presName="conn2-1" presStyleLbl="parChTrans1D2" presStyleIdx="1" presStyleCnt="2"/>
      <dgm:spPr/>
    </dgm:pt>
    <dgm:pt modelId="{25757F7F-7089-488A-B901-CCD93EB8F587}" type="pres">
      <dgm:prSet presAssocID="{AA6EBCA9-6099-4256-93B2-842EF43295B9}" presName="connTx" presStyleLbl="parChTrans1D2" presStyleIdx="1" presStyleCnt="2"/>
      <dgm:spPr/>
    </dgm:pt>
    <dgm:pt modelId="{3B3F3091-4E10-4033-98E4-3E4860EF2F58}" type="pres">
      <dgm:prSet presAssocID="{2AA9B02F-095B-49E6-999B-504944B8E825}" presName="root2" presStyleCnt="0"/>
      <dgm:spPr/>
    </dgm:pt>
    <dgm:pt modelId="{2502235F-4196-43F1-B3F0-4ABA52AAF1F8}" type="pres">
      <dgm:prSet presAssocID="{2AA9B02F-095B-49E6-999B-504944B8E825}" presName="LevelTwoTextNode" presStyleLbl="node2" presStyleIdx="1" presStyleCnt="2">
        <dgm:presLayoutVars>
          <dgm:chPref val="3"/>
        </dgm:presLayoutVars>
      </dgm:prSet>
      <dgm:spPr/>
    </dgm:pt>
    <dgm:pt modelId="{95510011-89AF-425D-AD84-A5B0D3FD594C}" type="pres">
      <dgm:prSet presAssocID="{2AA9B02F-095B-49E6-999B-504944B8E825}" presName="level3hierChild" presStyleCnt="0"/>
      <dgm:spPr/>
    </dgm:pt>
  </dgm:ptLst>
  <dgm:cxnLst>
    <dgm:cxn modelId="{DE6FFE08-53A5-4A45-86A0-1CA1DAD62F46}" type="presOf" srcId="{AA6EBCA9-6099-4256-93B2-842EF43295B9}" destId="{EC19A82E-0942-4161-AA7B-7F1364CC45C5}" srcOrd="0" destOrd="0" presId="urn:microsoft.com/office/officeart/2005/8/layout/hierarchy2"/>
    <dgm:cxn modelId="{166D2D43-1ED8-41A4-BA6B-2B5AF2699F0B}" type="presOf" srcId="{038C54F1-256A-4CB4-93A4-D0287FE0FE56}" destId="{F3D04C70-8F18-4BB1-880F-515392C8B600}" srcOrd="0" destOrd="0" presId="urn:microsoft.com/office/officeart/2005/8/layout/hierarchy2"/>
    <dgm:cxn modelId="{01D0D468-054E-43B9-AAFB-431E5D2D35EB}" type="presOf" srcId="{AB4276E1-25BF-4604-9392-2496E16BBB09}" destId="{C46295E9-797A-4F38-B8F8-DBECAEDCA985}" srcOrd="0" destOrd="0" presId="urn:microsoft.com/office/officeart/2005/8/layout/hierarchy2"/>
    <dgm:cxn modelId="{F6316772-17E6-470E-8B6F-F202AE7710A6}" type="presOf" srcId="{AB4276E1-25BF-4604-9392-2496E16BBB09}" destId="{7144EFC0-9F2E-4DD8-B5C7-13933AB66890}" srcOrd="1" destOrd="0" presId="urn:microsoft.com/office/officeart/2005/8/layout/hierarchy2"/>
    <dgm:cxn modelId="{AA135655-5AF4-4E81-AA9D-6F9312ED4CE8}" srcId="{A39DD606-67A9-4485-82B7-2711BA56A780}" destId="{9DC5D293-1FAC-4A42-86E9-F2E4ECD0D5B9}" srcOrd="0" destOrd="0" parTransId="{AB4276E1-25BF-4604-9392-2496E16BBB09}" sibTransId="{15D7B6B8-A4B8-4C20-A3E6-9B205462DF9D}"/>
    <dgm:cxn modelId="{A2235E90-17D0-4611-BCE8-F0BBEB3CB4FF}" type="presOf" srcId="{A39DD606-67A9-4485-82B7-2711BA56A780}" destId="{E3BB759A-C2B4-4992-B1EE-DBE6EF23E344}" srcOrd="0" destOrd="0" presId="urn:microsoft.com/office/officeart/2005/8/layout/hierarchy2"/>
    <dgm:cxn modelId="{F563E497-C7A8-4F6C-AE5C-0B44484646D2}" type="presOf" srcId="{AA6EBCA9-6099-4256-93B2-842EF43295B9}" destId="{25757F7F-7089-488A-B901-CCD93EB8F587}" srcOrd="1" destOrd="0" presId="urn:microsoft.com/office/officeart/2005/8/layout/hierarchy2"/>
    <dgm:cxn modelId="{F3D6479B-6184-4124-B7EF-F90D7AC1BF2D}" type="presOf" srcId="{9DC5D293-1FAC-4A42-86E9-F2E4ECD0D5B9}" destId="{B9B3C612-58A4-48EA-90DD-A575B7C8DC45}" srcOrd="0" destOrd="0" presId="urn:microsoft.com/office/officeart/2005/8/layout/hierarchy2"/>
    <dgm:cxn modelId="{CE1849B8-501E-45A5-A008-070D58969229}" srcId="{038C54F1-256A-4CB4-93A4-D0287FE0FE56}" destId="{A39DD606-67A9-4485-82B7-2711BA56A780}" srcOrd="0" destOrd="0" parTransId="{E9DD24C8-BA93-4844-8037-B304EFC83083}" sibTransId="{AFB67274-977B-4B59-BCE2-C12616E7F23B}"/>
    <dgm:cxn modelId="{59E7B4C3-0489-486E-B8AA-767F800860A7}" srcId="{A39DD606-67A9-4485-82B7-2711BA56A780}" destId="{2AA9B02F-095B-49E6-999B-504944B8E825}" srcOrd="1" destOrd="0" parTransId="{AA6EBCA9-6099-4256-93B2-842EF43295B9}" sibTransId="{2FE73B37-BBA4-4770-B82E-BFA4C04DC3FC}"/>
    <dgm:cxn modelId="{ED5A86E1-2C9E-4660-AF86-1A36C869697C}" type="presOf" srcId="{2AA9B02F-095B-49E6-999B-504944B8E825}" destId="{2502235F-4196-43F1-B3F0-4ABA52AAF1F8}" srcOrd="0" destOrd="0" presId="urn:microsoft.com/office/officeart/2005/8/layout/hierarchy2"/>
    <dgm:cxn modelId="{ED4D727D-29FF-4276-8EF9-367F86B4C6C3}" type="presParOf" srcId="{F3D04C70-8F18-4BB1-880F-515392C8B600}" destId="{0108732B-5BF7-4A64-9A21-951ED8B79DD1}" srcOrd="0" destOrd="0" presId="urn:microsoft.com/office/officeart/2005/8/layout/hierarchy2"/>
    <dgm:cxn modelId="{F7C35FFF-D2C3-4FD5-9A38-94D40F0BE176}" type="presParOf" srcId="{0108732B-5BF7-4A64-9A21-951ED8B79DD1}" destId="{E3BB759A-C2B4-4992-B1EE-DBE6EF23E344}" srcOrd="0" destOrd="0" presId="urn:microsoft.com/office/officeart/2005/8/layout/hierarchy2"/>
    <dgm:cxn modelId="{BB93C690-0F1B-45C5-AD30-A455F0884C3E}" type="presParOf" srcId="{0108732B-5BF7-4A64-9A21-951ED8B79DD1}" destId="{C09BBD19-9BD5-45E8-AA06-C281072DF832}" srcOrd="1" destOrd="0" presId="urn:microsoft.com/office/officeart/2005/8/layout/hierarchy2"/>
    <dgm:cxn modelId="{09636F92-BF75-4D6E-B0A1-82B18DA7DE53}" type="presParOf" srcId="{C09BBD19-9BD5-45E8-AA06-C281072DF832}" destId="{C46295E9-797A-4F38-B8F8-DBECAEDCA985}" srcOrd="0" destOrd="0" presId="urn:microsoft.com/office/officeart/2005/8/layout/hierarchy2"/>
    <dgm:cxn modelId="{F71E954C-9C25-4461-A650-257D8A2E1156}" type="presParOf" srcId="{C46295E9-797A-4F38-B8F8-DBECAEDCA985}" destId="{7144EFC0-9F2E-4DD8-B5C7-13933AB66890}" srcOrd="0" destOrd="0" presId="urn:microsoft.com/office/officeart/2005/8/layout/hierarchy2"/>
    <dgm:cxn modelId="{6739CE4E-8D11-4680-9267-350C7C498674}" type="presParOf" srcId="{C09BBD19-9BD5-45E8-AA06-C281072DF832}" destId="{F2960672-B7FE-4365-AE8B-98952B60CC4D}" srcOrd="1" destOrd="0" presId="urn:microsoft.com/office/officeart/2005/8/layout/hierarchy2"/>
    <dgm:cxn modelId="{F3B3454A-44AF-455B-9C5B-B3AD9742DDD4}" type="presParOf" srcId="{F2960672-B7FE-4365-AE8B-98952B60CC4D}" destId="{B9B3C612-58A4-48EA-90DD-A575B7C8DC45}" srcOrd="0" destOrd="0" presId="urn:microsoft.com/office/officeart/2005/8/layout/hierarchy2"/>
    <dgm:cxn modelId="{AD421021-6000-4912-9624-2A445472EE0A}" type="presParOf" srcId="{F2960672-B7FE-4365-AE8B-98952B60CC4D}" destId="{209F3E03-0EF2-4628-8CEA-F5629695B2AD}" srcOrd="1" destOrd="0" presId="urn:microsoft.com/office/officeart/2005/8/layout/hierarchy2"/>
    <dgm:cxn modelId="{E34AE6FE-76A6-44B5-9FD4-2D79FF124311}" type="presParOf" srcId="{C09BBD19-9BD5-45E8-AA06-C281072DF832}" destId="{EC19A82E-0942-4161-AA7B-7F1364CC45C5}" srcOrd="2" destOrd="0" presId="urn:microsoft.com/office/officeart/2005/8/layout/hierarchy2"/>
    <dgm:cxn modelId="{68966085-6586-45F8-9E45-7DE92F40EA2C}" type="presParOf" srcId="{EC19A82E-0942-4161-AA7B-7F1364CC45C5}" destId="{25757F7F-7089-488A-B901-CCD93EB8F587}" srcOrd="0" destOrd="0" presId="urn:microsoft.com/office/officeart/2005/8/layout/hierarchy2"/>
    <dgm:cxn modelId="{8E7773EC-584A-45D8-AE9A-D4A3A8249615}" type="presParOf" srcId="{C09BBD19-9BD5-45E8-AA06-C281072DF832}" destId="{3B3F3091-4E10-4033-98E4-3E4860EF2F58}" srcOrd="3" destOrd="0" presId="urn:microsoft.com/office/officeart/2005/8/layout/hierarchy2"/>
    <dgm:cxn modelId="{D6971E2A-30A5-44AC-9425-D31A26E1743A}" type="presParOf" srcId="{3B3F3091-4E10-4033-98E4-3E4860EF2F58}" destId="{2502235F-4196-43F1-B3F0-4ABA52AAF1F8}" srcOrd="0" destOrd="0" presId="urn:microsoft.com/office/officeart/2005/8/layout/hierarchy2"/>
    <dgm:cxn modelId="{0C24BAF8-3A8F-4450-A63F-773FCE74F881}" type="presParOf" srcId="{3B3F3091-4E10-4033-98E4-3E4860EF2F58}" destId="{95510011-89AF-425D-AD84-A5B0D3FD594C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BFAFD32-098D-4DED-851C-22C68DBCAD3D}" type="doc">
      <dgm:prSet loTypeId="urn:microsoft.com/office/officeart/2005/8/layout/hierarchy1" loCatId="hierarchy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B973F01-5D14-404A-9E0C-B787EB37DA22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bk1</a:t>
          </a:r>
          <a:endParaRPr lang="en-US" dirty="0"/>
        </a:p>
      </dgm:t>
    </dgm:pt>
    <dgm:pt modelId="{638C81C4-5BD0-4680-B110-0B654A47386B}" type="parTrans" cxnId="{61B72526-6C36-4A72-A023-A3C7AE3488D0}">
      <dgm:prSet/>
      <dgm:spPr/>
      <dgm:t>
        <a:bodyPr/>
        <a:lstStyle/>
        <a:p>
          <a:endParaRPr lang="en-US"/>
        </a:p>
      </dgm:t>
    </dgm:pt>
    <dgm:pt modelId="{5E9B46DD-166C-4620-811D-770BDEB51D32}" type="sibTrans" cxnId="{61B72526-6C36-4A72-A023-A3C7AE3488D0}">
      <dgm:prSet/>
      <dgm:spPr/>
      <dgm:t>
        <a:bodyPr/>
        <a:lstStyle/>
        <a:p>
          <a:endParaRPr lang="en-US"/>
        </a:p>
      </dgm:t>
    </dgm:pt>
    <dgm:pt modelId="{565FD21D-F7AA-45B3-9B66-545A20DA41C1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book[30]</a:t>
          </a:r>
          <a:endParaRPr lang="en-US" dirty="0"/>
        </a:p>
      </dgm:t>
    </dgm:pt>
    <dgm:pt modelId="{44C10F8C-B039-49EA-BD2F-154B7E7B7520}" type="parTrans" cxnId="{D3AE1E63-82D7-4011-BABB-443B35B69379}">
      <dgm:prSet/>
      <dgm:spPr/>
      <dgm:t>
        <a:bodyPr/>
        <a:lstStyle/>
        <a:p>
          <a:endParaRPr lang="en-US"/>
        </a:p>
      </dgm:t>
    </dgm:pt>
    <dgm:pt modelId="{D13437D6-72EA-46C1-9321-DAC2304237AE}" type="sibTrans" cxnId="{D3AE1E63-82D7-4011-BABB-443B35B69379}">
      <dgm:prSet/>
      <dgm:spPr/>
      <dgm:t>
        <a:bodyPr/>
        <a:lstStyle/>
        <a:p>
          <a:endParaRPr lang="en-US"/>
        </a:p>
      </dgm:t>
    </dgm:pt>
    <dgm:pt modelId="{D75A9655-59AC-45C9-AA42-D2227E86D165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pages</a:t>
          </a:r>
          <a:endParaRPr lang="en-US" dirty="0"/>
        </a:p>
      </dgm:t>
    </dgm:pt>
    <dgm:pt modelId="{4A594D87-9BC8-4535-9994-1D838C160A18}" type="parTrans" cxnId="{B68FBC82-3697-45FA-88A8-29D1528D6D0F}">
      <dgm:prSet/>
      <dgm:spPr/>
      <dgm:t>
        <a:bodyPr/>
        <a:lstStyle/>
        <a:p>
          <a:endParaRPr lang="en-US"/>
        </a:p>
      </dgm:t>
    </dgm:pt>
    <dgm:pt modelId="{3FC597E7-2F03-404D-A27B-A9553A1954CD}" type="sibTrans" cxnId="{B68FBC82-3697-45FA-88A8-29D1528D6D0F}">
      <dgm:prSet/>
      <dgm:spPr/>
      <dgm:t>
        <a:bodyPr/>
        <a:lstStyle/>
        <a:p>
          <a:endParaRPr lang="en-US"/>
        </a:p>
      </dgm:t>
    </dgm:pt>
    <dgm:pt modelId="{BCB3AFA2-3BC4-422C-9321-9CF4C2EAF068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price</a:t>
          </a:r>
          <a:endParaRPr lang="en-US" dirty="0"/>
        </a:p>
      </dgm:t>
    </dgm:pt>
    <dgm:pt modelId="{8A90777C-954D-483F-A9E3-D9171421B4F4}" type="parTrans" cxnId="{F420818A-02A5-4BD4-899A-9E948368009A}">
      <dgm:prSet/>
      <dgm:spPr/>
      <dgm:t>
        <a:bodyPr/>
        <a:lstStyle/>
        <a:p>
          <a:endParaRPr lang="en-US"/>
        </a:p>
      </dgm:t>
    </dgm:pt>
    <dgm:pt modelId="{7DA63909-DC95-410E-9527-2C7434EA326A}" type="sibTrans" cxnId="{F420818A-02A5-4BD4-899A-9E948368009A}">
      <dgm:prSet/>
      <dgm:spPr/>
      <dgm:t>
        <a:bodyPr/>
        <a:lstStyle/>
        <a:p>
          <a:endParaRPr lang="en-US"/>
        </a:p>
      </dgm:t>
    </dgm:pt>
    <dgm:pt modelId="{34355971-BCCD-4E39-9E2C-19CAB2B23354}" type="pres">
      <dgm:prSet presAssocID="{FBFAFD32-098D-4DED-851C-22C68DBCAD3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0951A57-72B9-4A06-A656-19B8B30F03F9}" type="pres">
      <dgm:prSet presAssocID="{3B973F01-5D14-404A-9E0C-B787EB37DA22}" presName="hierRoot1" presStyleCnt="0"/>
      <dgm:spPr/>
    </dgm:pt>
    <dgm:pt modelId="{677BCFDF-414A-40DD-9B27-D7D12B38672D}" type="pres">
      <dgm:prSet presAssocID="{3B973F01-5D14-404A-9E0C-B787EB37DA22}" presName="composite" presStyleCnt="0"/>
      <dgm:spPr/>
    </dgm:pt>
    <dgm:pt modelId="{480247E8-C78B-49EB-AE1C-EE81450544C9}" type="pres">
      <dgm:prSet presAssocID="{3B973F01-5D14-404A-9E0C-B787EB37DA22}" presName="background" presStyleLbl="node0" presStyleIdx="0" presStyleCnt="1"/>
      <dgm:spPr/>
    </dgm:pt>
    <dgm:pt modelId="{F53630ED-2A1B-4458-96F6-5AC4D3C2BB79}" type="pres">
      <dgm:prSet presAssocID="{3B973F01-5D14-404A-9E0C-B787EB37DA22}" presName="text" presStyleLbl="fgAcc0" presStyleIdx="0" presStyleCnt="1">
        <dgm:presLayoutVars>
          <dgm:chPref val="3"/>
        </dgm:presLayoutVars>
      </dgm:prSet>
      <dgm:spPr/>
    </dgm:pt>
    <dgm:pt modelId="{8B310665-CA64-4A79-9FD2-4BF0F2C6051E}" type="pres">
      <dgm:prSet presAssocID="{3B973F01-5D14-404A-9E0C-B787EB37DA22}" presName="hierChild2" presStyleCnt="0"/>
      <dgm:spPr/>
    </dgm:pt>
    <dgm:pt modelId="{77BF806F-716A-47CC-AB18-B0E7819B9EDC}" type="pres">
      <dgm:prSet presAssocID="{44C10F8C-B039-49EA-BD2F-154B7E7B7520}" presName="Name10" presStyleLbl="parChTrans1D2" presStyleIdx="0" presStyleCnt="3"/>
      <dgm:spPr/>
    </dgm:pt>
    <dgm:pt modelId="{60BA4F04-688A-4743-ACA0-96E9D9636E65}" type="pres">
      <dgm:prSet presAssocID="{565FD21D-F7AA-45B3-9B66-545A20DA41C1}" presName="hierRoot2" presStyleCnt="0"/>
      <dgm:spPr/>
    </dgm:pt>
    <dgm:pt modelId="{B73EF9C1-230E-4D9D-9BB9-14F97D9C9955}" type="pres">
      <dgm:prSet presAssocID="{565FD21D-F7AA-45B3-9B66-545A20DA41C1}" presName="composite2" presStyleCnt="0"/>
      <dgm:spPr/>
    </dgm:pt>
    <dgm:pt modelId="{F913FB84-577B-4B12-93FF-59115FF8255B}" type="pres">
      <dgm:prSet presAssocID="{565FD21D-F7AA-45B3-9B66-545A20DA41C1}" presName="background2" presStyleLbl="node2" presStyleIdx="0" presStyleCnt="3"/>
      <dgm:spPr/>
    </dgm:pt>
    <dgm:pt modelId="{4048DBAD-9699-4EEB-ACB8-5379C4031EDC}" type="pres">
      <dgm:prSet presAssocID="{565FD21D-F7AA-45B3-9B66-545A20DA41C1}" presName="text2" presStyleLbl="fgAcc2" presStyleIdx="0" presStyleCnt="3">
        <dgm:presLayoutVars>
          <dgm:chPref val="3"/>
        </dgm:presLayoutVars>
      </dgm:prSet>
      <dgm:spPr/>
    </dgm:pt>
    <dgm:pt modelId="{3482C3A7-E9DA-4D6B-9912-06D91E36193D}" type="pres">
      <dgm:prSet presAssocID="{565FD21D-F7AA-45B3-9B66-545A20DA41C1}" presName="hierChild3" presStyleCnt="0"/>
      <dgm:spPr/>
    </dgm:pt>
    <dgm:pt modelId="{D0B50047-7631-445B-9EA2-4C28AEC0E83D}" type="pres">
      <dgm:prSet presAssocID="{4A594D87-9BC8-4535-9994-1D838C160A18}" presName="Name10" presStyleLbl="parChTrans1D2" presStyleIdx="1" presStyleCnt="3"/>
      <dgm:spPr/>
    </dgm:pt>
    <dgm:pt modelId="{7D579CAB-4605-4B6D-802D-25BAF57C3A01}" type="pres">
      <dgm:prSet presAssocID="{D75A9655-59AC-45C9-AA42-D2227E86D165}" presName="hierRoot2" presStyleCnt="0"/>
      <dgm:spPr/>
    </dgm:pt>
    <dgm:pt modelId="{AC41B8F8-1E51-49BD-A01C-52951C06FA38}" type="pres">
      <dgm:prSet presAssocID="{D75A9655-59AC-45C9-AA42-D2227E86D165}" presName="composite2" presStyleCnt="0"/>
      <dgm:spPr/>
    </dgm:pt>
    <dgm:pt modelId="{44D20BD9-062E-4C7B-BF9F-61320E4B4042}" type="pres">
      <dgm:prSet presAssocID="{D75A9655-59AC-45C9-AA42-D2227E86D165}" presName="background2" presStyleLbl="node2" presStyleIdx="1" presStyleCnt="3"/>
      <dgm:spPr/>
    </dgm:pt>
    <dgm:pt modelId="{052EDCF7-74AD-4FB4-AB35-85D0BD0768CC}" type="pres">
      <dgm:prSet presAssocID="{D75A9655-59AC-45C9-AA42-D2227E86D165}" presName="text2" presStyleLbl="fgAcc2" presStyleIdx="1" presStyleCnt="3">
        <dgm:presLayoutVars>
          <dgm:chPref val="3"/>
        </dgm:presLayoutVars>
      </dgm:prSet>
      <dgm:spPr/>
    </dgm:pt>
    <dgm:pt modelId="{330BF2AA-AC9E-4717-B010-A9D8A13E168C}" type="pres">
      <dgm:prSet presAssocID="{D75A9655-59AC-45C9-AA42-D2227E86D165}" presName="hierChild3" presStyleCnt="0"/>
      <dgm:spPr/>
    </dgm:pt>
    <dgm:pt modelId="{CAF55CE6-097C-49AF-A128-37C82C5133E4}" type="pres">
      <dgm:prSet presAssocID="{8A90777C-954D-483F-A9E3-D9171421B4F4}" presName="Name10" presStyleLbl="parChTrans1D2" presStyleIdx="2" presStyleCnt="3"/>
      <dgm:spPr/>
    </dgm:pt>
    <dgm:pt modelId="{82CF9294-11E5-4728-98C9-CFF0A931D001}" type="pres">
      <dgm:prSet presAssocID="{BCB3AFA2-3BC4-422C-9321-9CF4C2EAF068}" presName="hierRoot2" presStyleCnt="0"/>
      <dgm:spPr/>
    </dgm:pt>
    <dgm:pt modelId="{D7162E6E-4057-474E-9772-328288B60C92}" type="pres">
      <dgm:prSet presAssocID="{BCB3AFA2-3BC4-422C-9321-9CF4C2EAF068}" presName="composite2" presStyleCnt="0"/>
      <dgm:spPr/>
    </dgm:pt>
    <dgm:pt modelId="{647D5E72-5579-4F99-86B7-8A3BD349F324}" type="pres">
      <dgm:prSet presAssocID="{BCB3AFA2-3BC4-422C-9321-9CF4C2EAF068}" presName="background2" presStyleLbl="node2" presStyleIdx="2" presStyleCnt="3"/>
      <dgm:spPr/>
    </dgm:pt>
    <dgm:pt modelId="{CAC3C955-2A98-4780-BE9B-29AA0692C8E6}" type="pres">
      <dgm:prSet presAssocID="{BCB3AFA2-3BC4-422C-9321-9CF4C2EAF068}" presName="text2" presStyleLbl="fgAcc2" presStyleIdx="2" presStyleCnt="3">
        <dgm:presLayoutVars>
          <dgm:chPref val="3"/>
        </dgm:presLayoutVars>
      </dgm:prSet>
      <dgm:spPr/>
    </dgm:pt>
    <dgm:pt modelId="{7400DA8A-CFEA-4B17-9437-92E2B7A81F14}" type="pres">
      <dgm:prSet presAssocID="{BCB3AFA2-3BC4-422C-9321-9CF4C2EAF068}" presName="hierChild3" presStyleCnt="0"/>
      <dgm:spPr/>
    </dgm:pt>
  </dgm:ptLst>
  <dgm:cxnLst>
    <dgm:cxn modelId="{39EF1317-4A48-47FC-A1C6-7ACBD8EC533E}" type="presOf" srcId="{D75A9655-59AC-45C9-AA42-D2227E86D165}" destId="{052EDCF7-74AD-4FB4-AB35-85D0BD0768CC}" srcOrd="0" destOrd="0" presId="urn:microsoft.com/office/officeart/2005/8/layout/hierarchy1"/>
    <dgm:cxn modelId="{61B72526-6C36-4A72-A023-A3C7AE3488D0}" srcId="{FBFAFD32-098D-4DED-851C-22C68DBCAD3D}" destId="{3B973F01-5D14-404A-9E0C-B787EB37DA22}" srcOrd="0" destOrd="0" parTransId="{638C81C4-5BD0-4680-B110-0B654A47386B}" sibTransId="{5E9B46DD-166C-4620-811D-770BDEB51D32}"/>
    <dgm:cxn modelId="{60F9B32D-3252-4409-8305-27BD46E1D633}" type="presOf" srcId="{BCB3AFA2-3BC4-422C-9321-9CF4C2EAF068}" destId="{CAC3C955-2A98-4780-BE9B-29AA0692C8E6}" srcOrd="0" destOrd="0" presId="urn:microsoft.com/office/officeart/2005/8/layout/hierarchy1"/>
    <dgm:cxn modelId="{D3AE1E63-82D7-4011-BABB-443B35B69379}" srcId="{3B973F01-5D14-404A-9E0C-B787EB37DA22}" destId="{565FD21D-F7AA-45B3-9B66-545A20DA41C1}" srcOrd="0" destOrd="0" parTransId="{44C10F8C-B039-49EA-BD2F-154B7E7B7520}" sibTransId="{D13437D6-72EA-46C1-9321-DAC2304237AE}"/>
    <dgm:cxn modelId="{23969865-4424-4587-B325-0142C4E67486}" type="presOf" srcId="{8A90777C-954D-483F-A9E3-D9171421B4F4}" destId="{CAF55CE6-097C-49AF-A128-37C82C5133E4}" srcOrd="0" destOrd="0" presId="urn:microsoft.com/office/officeart/2005/8/layout/hierarchy1"/>
    <dgm:cxn modelId="{632C2A56-C0C6-4B7D-A726-CD4619F7721B}" type="presOf" srcId="{44C10F8C-B039-49EA-BD2F-154B7E7B7520}" destId="{77BF806F-716A-47CC-AB18-B0E7819B9EDC}" srcOrd="0" destOrd="0" presId="urn:microsoft.com/office/officeart/2005/8/layout/hierarchy1"/>
    <dgm:cxn modelId="{B68FBC82-3697-45FA-88A8-29D1528D6D0F}" srcId="{3B973F01-5D14-404A-9E0C-B787EB37DA22}" destId="{D75A9655-59AC-45C9-AA42-D2227E86D165}" srcOrd="1" destOrd="0" parTransId="{4A594D87-9BC8-4535-9994-1D838C160A18}" sibTransId="{3FC597E7-2F03-404D-A27B-A9553A1954CD}"/>
    <dgm:cxn modelId="{F902A589-D7E5-42B7-9FF7-CE9C85225E7F}" type="presOf" srcId="{4A594D87-9BC8-4535-9994-1D838C160A18}" destId="{D0B50047-7631-445B-9EA2-4C28AEC0E83D}" srcOrd="0" destOrd="0" presId="urn:microsoft.com/office/officeart/2005/8/layout/hierarchy1"/>
    <dgm:cxn modelId="{F420818A-02A5-4BD4-899A-9E948368009A}" srcId="{3B973F01-5D14-404A-9E0C-B787EB37DA22}" destId="{BCB3AFA2-3BC4-422C-9321-9CF4C2EAF068}" srcOrd="2" destOrd="0" parTransId="{8A90777C-954D-483F-A9E3-D9171421B4F4}" sibTransId="{7DA63909-DC95-410E-9527-2C7434EA326A}"/>
    <dgm:cxn modelId="{D1BA3CA3-5481-4048-B74E-C8FDFF9A288E}" type="presOf" srcId="{565FD21D-F7AA-45B3-9B66-545A20DA41C1}" destId="{4048DBAD-9699-4EEB-ACB8-5379C4031EDC}" srcOrd="0" destOrd="0" presId="urn:microsoft.com/office/officeart/2005/8/layout/hierarchy1"/>
    <dgm:cxn modelId="{5E060EA9-A879-4693-B516-84B811674B4D}" type="presOf" srcId="{3B973F01-5D14-404A-9E0C-B787EB37DA22}" destId="{F53630ED-2A1B-4458-96F6-5AC4D3C2BB79}" srcOrd="0" destOrd="0" presId="urn:microsoft.com/office/officeart/2005/8/layout/hierarchy1"/>
    <dgm:cxn modelId="{9AE618F0-8D77-462D-97E7-F5747FE79F2D}" type="presOf" srcId="{FBFAFD32-098D-4DED-851C-22C68DBCAD3D}" destId="{34355971-BCCD-4E39-9E2C-19CAB2B23354}" srcOrd="0" destOrd="0" presId="urn:microsoft.com/office/officeart/2005/8/layout/hierarchy1"/>
    <dgm:cxn modelId="{722170FB-5D32-4123-8BBF-BE8889327CDD}" type="presParOf" srcId="{34355971-BCCD-4E39-9E2C-19CAB2B23354}" destId="{C0951A57-72B9-4A06-A656-19B8B30F03F9}" srcOrd="0" destOrd="0" presId="urn:microsoft.com/office/officeart/2005/8/layout/hierarchy1"/>
    <dgm:cxn modelId="{F0A5E75E-EE08-4940-A647-477349C8ECBA}" type="presParOf" srcId="{C0951A57-72B9-4A06-A656-19B8B30F03F9}" destId="{677BCFDF-414A-40DD-9B27-D7D12B38672D}" srcOrd="0" destOrd="0" presId="urn:microsoft.com/office/officeart/2005/8/layout/hierarchy1"/>
    <dgm:cxn modelId="{409AE88B-4828-4001-8D20-0613DC73F94C}" type="presParOf" srcId="{677BCFDF-414A-40DD-9B27-D7D12B38672D}" destId="{480247E8-C78B-49EB-AE1C-EE81450544C9}" srcOrd="0" destOrd="0" presId="urn:microsoft.com/office/officeart/2005/8/layout/hierarchy1"/>
    <dgm:cxn modelId="{D972632B-D77C-4537-BEF2-827587E2DAAC}" type="presParOf" srcId="{677BCFDF-414A-40DD-9B27-D7D12B38672D}" destId="{F53630ED-2A1B-4458-96F6-5AC4D3C2BB79}" srcOrd="1" destOrd="0" presId="urn:microsoft.com/office/officeart/2005/8/layout/hierarchy1"/>
    <dgm:cxn modelId="{E6B1BDFC-8452-4903-A937-42F2E734353F}" type="presParOf" srcId="{C0951A57-72B9-4A06-A656-19B8B30F03F9}" destId="{8B310665-CA64-4A79-9FD2-4BF0F2C6051E}" srcOrd="1" destOrd="0" presId="urn:microsoft.com/office/officeart/2005/8/layout/hierarchy1"/>
    <dgm:cxn modelId="{3849CAB1-18D8-4F27-B24D-0A4344033020}" type="presParOf" srcId="{8B310665-CA64-4A79-9FD2-4BF0F2C6051E}" destId="{77BF806F-716A-47CC-AB18-B0E7819B9EDC}" srcOrd="0" destOrd="0" presId="urn:microsoft.com/office/officeart/2005/8/layout/hierarchy1"/>
    <dgm:cxn modelId="{62E271B6-13FF-4C91-B5D9-C348A7182D0E}" type="presParOf" srcId="{8B310665-CA64-4A79-9FD2-4BF0F2C6051E}" destId="{60BA4F04-688A-4743-ACA0-96E9D9636E65}" srcOrd="1" destOrd="0" presId="urn:microsoft.com/office/officeart/2005/8/layout/hierarchy1"/>
    <dgm:cxn modelId="{16319D9F-4D5C-4D8A-9E16-2AA4333DA25D}" type="presParOf" srcId="{60BA4F04-688A-4743-ACA0-96E9D9636E65}" destId="{B73EF9C1-230E-4D9D-9BB9-14F97D9C9955}" srcOrd="0" destOrd="0" presId="urn:microsoft.com/office/officeart/2005/8/layout/hierarchy1"/>
    <dgm:cxn modelId="{50DB312A-A94E-408D-9CCE-BD6310083B33}" type="presParOf" srcId="{B73EF9C1-230E-4D9D-9BB9-14F97D9C9955}" destId="{F913FB84-577B-4B12-93FF-59115FF8255B}" srcOrd="0" destOrd="0" presId="urn:microsoft.com/office/officeart/2005/8/layout/hierarchy1"/>
    <dgm:cxn modelId="{89CE2060-76A4-42EB-A39C-6494327FFB1F}" type="presParOf" srcId="{B73EF9C1-230E-4D9D-9BB9-14F97D9C9955}" destId="{4048DBAD-9699-4EEB-ACB8-5379C4031EDC}" srcOrd="1" destOrd="0" presId="urn:microsoft.com/office/officeart/2005/8/layout/hierarchy1"/>
    <dgm:cxn modelId="{41AB7DD2-1D5F-4930-B97B-62D1E37C91AF}" type="presParOf" srcId="{60BA4F04-688A-4743-ACA0-96E9D9636E65}" destId="{3482C3A7-E9DA-4D6B-9912-06D91E36193D}" srcOrd="1" destOrd="0" presId="urn:microsoft.com/office/officeart/2005/8/layout/hierarchy1"/>
    <dgm:cxn modelId="{398A217E-7601-4689-A577-AEA0E2AD98A7}" type="presParOf" srcId="{8B310665-CA64-4A79-9FD2-4BF0F2C6051E}" destId="{D0B50047-7631-445B-9EA2-4C28AEC0E83D}" srcOrd="2" destOrd="0" presId="urn:microsoft.com/office/officeart/2005/8/layout/hierarchy1"/>
    <dgm:cxn modelId="{7ADAB316-D67E-44E4-BE65-2B3769B057ED}" type="presParOf" srcId="{8B310665-CA64-4A79-9FD2-4BF0F2C6051E}" destId="{7D579CAB-4605-4B6D-802D-25BAF57C3A01}" srcOrd="3" destOrd="0" presId="urn:microsoft.com/office/officeart/2005/8/layout/hierarchy1"/>
    <dgm:cxn modelId="{3429D53E-8495-4037-B272-CC4B53537E94}" type="presParOf" srcId="{7D579CAB-4605-4B6D-802D-25BAF57C3A01}" destId="{AC41B8F8-1E51-49BD-A01C-52951C06FA38}" srcOrd="0" destOrd="0" presId="urn:microsoft.com/office/officeart/2005/8/layout/hierarchy1"/>
    <dgm:cxn modelId="{151E055D-72CA-4284-90EA-1BCBDBF4770C}" type="presParOf" srcId="{AC41B8F8-1E51-49BD-A01C-52951C06FA38}" destId="{44D20BD9-062E-4C7B-BF9F-61320E4B4042}" srcOrd="0" destOrd="0" presId="urn:microsoft.com/office/officeart/2005/8/layout/hierarchy1"/>
    <dgm:cxn modelId="{4D2F2558-E2BE-41D2-8C1E-DECC5D6AC455}" type="presParOf" srcId="{AC41B8F8-1E51-49BD-A01C-52951C06FA38}" destId="{052EDCF7-74AD-4FB4-AB35-85D0BD0768CC}" srcOrd="1" destOrd="0" presId="urn:microsoft.com/office/officeart/2005/8/layout/hierarchy1"/>
    <dgm:cxn modelId="{8851E641-497C-492C-B75B-888FAC0F81A7}" type="presParOf" srcId="{7D579CAB-4605-4B6D-802D-25BAF57C3A01}" destId="{330BF2AA-AC9E-4717-B010-A9D8A13E168C}" srcOrd="1" destOrd="0" presId="urn:microsoft.com/office/officeart/2005/8/layout/hierarchy1"/>
    <dgm:cxn modelId="{7D673B34-A9D3-4EFD-AFB8-CB62FD315510}" type="presParOf" srcId="{8B310665-CA64-4A79-9FD2-4BF0F2C6051E}" destId="{CAF55CE6-097C-49AF-A128-37C82C5133E4}" srcOrd="4" destOrd="0" presId="urn:microsoft.com/office/officeart/2005/8/layout/hierarchy1"/>
    <dgm:cxn modelId="{A46E57F2-835E-4F2B-A3D0-81AAC1E63F9A}" type="presParOf" srcId="{8B310665-CA64-4A79-9FD2-4BF0F2C6051E}" destId="{82CF9294-11E5-4728-98C9-CFF0A931D001}" srcOrd="5" destOrd="0" presId="urn:microsoft.com/office/officeart/2005/8/layout/hierarchy1"/>
    <dgm:cxn modelId="{7120B3A6-12DB-44B0-81DE-CCE136FAD6DB}" type="presParOf" srcId="{82CF9294-11E5-4728-98C9-CFF0A931D001}" destId="{D7162E6E-4057-474E-9772-328288B60C92}" srcOrd="0" destOrd="0" presId="urn:microsoft.com/office/officeart/2005/8/layout/hierarchy1"/>
    <dgm:cxn modelId="{F4F6ED01-F0FC-48A7-9D9C-5E2FD7914D67}" type="presParOf" srcId="{D7162E6E-4057-474E-9772-328288B60C92}" destId="{647D5E72-5579-4F99-86B7-8A3BD349F324}" srcOrd="0" destOrd="0" presId="urn:microsoft.com/office/officeart/2005/8/layout/hierarchy1"/>
    <dgm:cxn modelId="{DE265C9A-C271-4BE0-8DB1-010DAD2348D0}" type="presParOf" srcId="{D7162E6E-4057-474E-9772-328288B60C92}" destId="{CAC3C955-2A98-4780-BE9B-29AA0692C8E6}" srcOrd="1" destOrd="0" presId="urn:microsoft.com/office/officeart/2005/8/layout/hierarchy1"/>
    <dgm:cxn modelId="{5D68DD18-F4CE-4299-A15A-D0874807301D}" type="presParOf" srcId="{82CF9294-11E5-4728-98C9-CFF0A931D001}" destId="{7400DA8A-CFEA-4B17-9437-92E2B7A81F1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BB759A-C2B4-4992-B1EE-DBE6EF23E344}">
      <dsp:nvSpPr>
        <dsp:cNvPr id="0" name=""/>
        <dsp:cNvSpPr/>
      </dsp:nvSpPr>
      <dsp:spPr>
        <a:xfrm>
          <a:off x="549" y="1404782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Calibri Light" panose="020F0302020204030204"/>
            </a:rPr>
            <a:t>Function </a:t>
          </a:r>
          <a:endParaRPr lang="en-US" sz="2700" kern="1200" dirty="0"/>
        </a:p>
      </dsp:txBody>
      <dsp:txXfrm>
        <a:off x="25808" y="1430041"/>
        <a:ext cx="1674307" cy="811894"/>
      </dsp:txXfrm>
    </dsp:sp>
    <dsp:sp modelId="{C46295E9-797A-4F38-B8F8-DBECAEDCA985}">
      <dsp:nvSpPr>
        <dsp:cNvPr id="0" name=""/>
        <dsp:cNvSpPr/>
      </dsp:nvSpPr>
      <dsp:spPr>
        <a:xfrm rot="19457599">
          <a:off x="1645514" y="1566907"/>
          <a:ext cx="849651" cy="42275"/>
        </a:xfrm>
        <a:custGeom>
          <a:avLst/>
          <a:gdLst/>
          <a:ahLst/>
          <a:cxnLst/>
          <a:rect l="0" t="0" r="0" b="0"/>
          <a:pathLst>
            <a:path>
              <a:moveTo>
                <a:pt x="0" y="21137"/>
              </a:moveTo>
              <a:lnTo>
                <a:pt x="849651" y="21137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49098" y="1566803"/>
        <a:ext cx="42482" cy="42482"/>
      </dsp:txXfrm>
    </dsp:sp>
    <dsp:sp modelId="{B9B3C612-58A4-48EA-90DD-A575B7C8DC45}">
      <dsp:nvSpPr>
        <dsp:cNvPr id="0" name=""/>
        <dsp:cNvSpPr/>
      </dsp:nvSpPr>
      <dsp:spPr>
        <a:xfrm>
          <a:off x="2415305" y="908894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Calibri Light" panose="020F0302020204030204"/>
            </a:rPr>
            <a:t>Call by value</a:t>
          </a:r>
          <a:endParaRPr lang="en-US" sz="2700" kern="1200" dirty="0"/>
        </a:p>
      </dsp:txBody>
      <dsp:txXfrm>
        <a:off x="2440564" y="934153"/>
        <a:ext cx="1674307" cy="811894"/>
      </dsp:txXfrm>
    </dsp:sp>
    <dsp:sp modelId="{EC19A82E-0942-4161-AA7B-7F1364CC45C5}">
      <dsp:nvSpPr>
        <dsp:cNvPr id="0" name=""/>
        <dsp:cNvSpPr/>
      </dsp:nvSpPr>
      <dsp:spPr>
        <a:xfrm rot="2142401">
          <a:off x="1645514" y="2062794"/>
          <a:ext cx="849651" cy="42275"/>
        </a:xfrm>
        <a:custGeom>
          <a:avLst/>
          <a:gdLst/>
          <a:ahLst/>
          <a:cxnLst/>
          <a:rect l="0" t="0" r="0" b="0"/>
          <a:pathLst>
            <a:path>
              <a:moveTo>
                <a:pt x="0" y="21137"/>
              </a:moveTo>
              <a:lnTo>
                <a:pt x="849651" y="21137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49098" y="2062690"/>
        <a:ext cx="42482" cy="42482"/>
      </dsp:txXfrm>
    </dsp:sp>
    <dsp:sp modelId="{2502235F-4196-43F1-B3F0-4ABA52AAF1F8}">
      <dsp:nvSpPr>
        <dsp:cNvPr id="0" name=""/>
        <dsp:cNvSpPr/>
      </dsp:nvSpPr>
      <dsp:spPr>
        <a:xfrm>
          <a:off x="2415305" y="1900669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Calibri Light" panose="020F0302020204030204"/>
            </a:rPr>
            <a:t>Call by reference</a:t>
          </a:r>
          <a:endParaRPr lang="en-US" sz="2700" kern="1200" dirty="0"/>
        </a:p>
      </dsp:txBody>
      <dsp:txXfrm>
        <a:off x="2440564" y="1925928"/>
        <a:ext cx="1674307" cy="8118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BB759A-C2B4-4992-B1EE-DBE6EF23E344}">
      <dsp:nvSpPr>
        <dsp:cNvPr id="0" name=""/>
        <dsp:cNvSpPr/>
      </dsp:nvSpPr>
      <dsp:spPr>
        <a:xfrm>
          <a:off x="549" y="1404782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  <a:sp3d extrusionH="28000" prstMaterial="matte"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Calibri Light" panose="020F0302020204030204"/>
            </a:rPr>
            <a:t>Recursion</a:t>
          </a:r>
          <a:endParaRPr lang="en-US" sz="2700" kern="1200"/>
        </a:p>
      </dsp:txBody>
      <dsp:txXfrm>
        <a:off x="25808" y="1430041"/>
        <a:ext cx="1674307" cy="811894"/>
      </dsp:txXfrm>
    </dsp:sp>
    <dsp:sp modelId="{C46295E9-797A-4F38-B8F8-DBECAEDCA985}">
      <dsp:nvSpPr>
        <dsp:cNvPr id="0" name=""/>
        <dsp:cNvSpPr/>
      </dsp:nvSpPr>
      <dsp:spPr>
        <a:xfrm rot="19457599">
          <a:off x="1645514" y="1566907"/>
          <a:ext cx="849651" cy="42275"/>
        </a:xfrm>
        <a:custGeom>
          <a:avLst/>
          <a:gdLst/>
          <a:ahLst/>
          <a:cxnLst/>
          <a:rect l="0" t="0" r="0" b="0"/>
          <a:pathLst>
            <a:path>
              <a:moveTo>
                <a:pt x="0" y="21137"/>
              </a:moveTo>
              <a:lnTo>
                <a:pt x="849651" y="21137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22735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49098" y="1566803"/>
        <a:ext cx="42482" cy="42482"/>
      </dsp:txXfrm>
    </dsp:sp>
    <dsp:sp modelId="{B9B3C612-58A4-48EA-90DD-A575B7C8DC45}">
      <dsp:nvSpPr>
        <dsp:cNvPr id="0" name=""/>
        <dsp:cNvSpPr/>
      </dsp:nvSpPr>
      <dsp:spPr>
        <a:xfrm>
          <a:off x="2415305" y="908894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  <a:sp3d extrusionH="28000" prstMaterial="matte"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Calibri Light" panose="020F0302020204030204"/>
            </a:rPr>
            <a:t>Direct Recursion</a:t>
          </a:r>
          <a:endParaRPr lang="en-US" sz="2700" kern="1200"/>
        </a:p>
      </dsp:txBody>
      <dsp:txXfrm>
        <a:off x="2440564" y="934153"/>
        <a:ext cx="1674307" cy="811894"/>
      </dsp:txXfrm>
    </dsp:sp>
    <dsp:sp modelId="{EC19A82E-0942-4161-AA7B-7F1364CC45C5}">
      <dsp:nvSpPr>
        <dsp:cNvPr id="0" name=""/>
        <dsp:cNvSpPr/>
      </dsp:nvSpPr>
      <dsp:spPr>
        <a:xfrm rot="2142401">
          <a:off x="1645514" y="2062794"/>
          <a:ext cx="849651" cy="42275"/>
        </a:xfrm>
        <a:custGeom>
          <a:avLst/>
          <a:gdLst/>
          <a:ahLst/>
          <a:cxnLst/>
          <a:rect l="0" t="0" r="0" b="0"/>
          <a:pathLst>
            <a:path>
              <a:moveTo>
                <a:pt x="0" y="21137"/>
              </a:moveTo>
              <a:lnTo>
                <a:pt x="849651" y="21137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22735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49098" y="2062690"/>
        <a:ext cx="42482" cy="42482"/>
      </dsp:txXfrm>
    </dsp:sp>
    <dsp:sp modelId="{2502235F-4196-43F1-B3F0-4ABA52AAF1F8}">
      <dsp:nvSpPr>
        <dsp:cNvPr id="0" name=""/>
        <dsp:cNvSpPr/>
      </dsp:nvSpPr>
      <dsp:spPr>
        <a:xfrm>
          <a:off x="2415305" y="1900669"/>
          <a:ext cx="1724825" cy="8624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  <a:sp3d extrusionH="28000" prstMaterial="matte"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Calibri Light" panose="020F0302020204030204"/>
            </a:rPr>
            <a:t>In-Direct Recursion</a:t>
          </a:r>
          <a:endParaRPr lang="en-US" sz="2700" kern="1200"/>
        </a:p>
      </dsp:txBody>
      <dsp:txXfrm>
        <a:off x="2440564" y="1925928"/>
        <a:ext cx="1674307" cy="8118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55CE6-097C-49AF-A128-37C82C5133E4}">
      <dsp:nvSpPr>
        <dsp:cNvPr id="0" name=""/>
        <dsp:cNvSpPr/>
      </dsp:nvSpPr>
      <dsp:spPr>
        <a:xfrm>
          <a:off x="1190849" y="1217303"/>
          <a:ext cx="845119" cy="2010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7043"/>
              </a:lnTo>
              <a:lnTo>
                <a:pt x="845119" y="137043"/>
              </a:lnTo>
              <a:lnTo>
                <a:pt x="845119" y="20109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B50047-7631-445B-9EA2-4C28AEC0E83D}">
      <dsp:nvSpPr>
        <dsp:cNvPr id="0" name=""/>
        <dsp:cNvSpPr/>
      </dsp:nvSpPr>
      <dsp:spPr>
        <a:xfrm>
          <a:off x="1145129" y="1217303"/>
          <a:ext cx="91440" cy="2010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109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BF806F-716A-47CC-AB18-B0E7819B9EDC}">
      <dsp:nvSpPr>
        <dsp:cNvPr id="0" name=""/>
        <dsp:cNvSpPr/>
      </dsp:nvSpPr>
      <dsp:spPr>
        <a:xfrm>
          <a:off x="345730" y="1217303"/>
          <a:ext cx="845119" cy="201099"/>
        </a:xfrm>
        <a:custGeom>
          <a:avLst/>
          <a:gdLst/>
          <a:ahLst/>
          <a:cxnLst/>
          <a:rect l="0" t="0" r="0" b="0"/>
          <a:pathLst>
            <a:path>
              <a:moveTo>
                <a:pt x="845119" y="0"/>
              </a:moveTo>
              <a:lnTo>
                <a:pt x="845119" y="137043"/>
              </a:lnTo>
              <a:lnTo>
                <a:pt x="0" y="137043"/>
              </a:lnTo>
              <a:lnTo>
                <a:pt x="0" y="201099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0247E8-C78B-49EB-AE1C-EE81450544C9}">
      <dsp:nvSpPr>
        <dsp:cNvPr id="0" name=""/>
        <dsp:cNvSpPr/>
      </dsp:nvSpPr>
      <dsp:spPr>
        <a:xfrm>
          <a:off x="845119" y="778225"/>
          <a:ext cx="691461" cy="4390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53630ED-2A1B-4458-96F6-5AC4D3C2BB79}">
      <dsp:nvSpPr>
        <dsp:cNvPr id="0" name=""/>
        <dsp:cNvSpPr/>
      </dsp:nvSpPr>
      <dsp:spPr>
        <a:xfrm>
          <a:off x="921948" y="851213"/>
          <a:ext cx="691461" cy="4390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bk1</a:t>
          </a:r>
          <a:endParaRPr lang="en-US" sz="1200" kern="1200" dirty="0"/>
        </a:p>
      </dsp:txBody>
      <dsp:txXfrm>
        <a:off x="934808" y="864073"/>
        <a:ext cx="665741" cy="413357"/>
      </dsp:txXfrm>
    </dsp:sp>
    <dsp:sp modelId="{F913FB84-577B-4B12-93FF-59115FF8255B}">
      <dsp:nvSpPr>
        <dsp:cNvPr id="0" name=""/>
        <dsp:cNvSpPr/>
      </dsp:nvSpPr>
      <dsp:spPr>
        <a:xfrm>
          <a:off x="0" y="1418403"/>
          <a:ext cx="691461" cy="43907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48DBAD-9699-4EEB-ACB8-5379C4031EDC}">
      <dsp:nvSpPr>
        <dsp:cNvPr id="0" name=""/>
        <dsp:cNvSpPr/>
      </dsp:nvSpPr>
      <dsp:spPr>
        <a:xfrm>
          <a:off x="76829" y="1491391"/>
          <a:ext cx="691461" cy="4390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book[30]</a:t>
          </a:r>
          <a:endParaRPr lang="en-US" sz="1200" kern="1200" dirty="0"/>
        </a:p>
      </dsp:txBody>
      <dsp:txXfrm>
        <a:off x="89689" y="1504251"/>
        <a:ext cx="665741" cy="413357"/>
      </dsp:txXfrm>
    </dsp:sp>
    <dsp:sp modelId="{44D20BD9-062E-4C7B-BF9F-61320E4B4042}">
      <dsp:nvSpPr>
        <dsp:cNvPr id="0" name=""/>
        <dsp:cNvSpPr/>
      </dsp:nvSpPr>
      <dsp:spPr>
        <a:xfrm>
          <a:off x="845119" y="1418403"/>
          <a:ext cx="691461" cy="43907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52EDCF7-74AD-4FB4-AB35-85D0BD0768CC}">
      <dsp:nvSpPr>
        <dsp:cNvPr id="0" name=""/>
        <dsp:cNvSpPr/>
      </dsp:nvSpPr>
      <dsp:spPr>
        <a:xfrm>
          <a:off x="921948" y="1491391"/>
          <a:ext cx="691461" cy="4390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pages</a:t>
          </a:r>
          <a:endParaRPr lang="en-US" sz="1200" kern="1200" dirty="0"/>
        </a:p>
      </dsp:txBody>
      <dsp:txXfrm>
        <a:off x="934808" y="1504251"/>
        <a:ext cx="665741" cy="413357"/>
      </dsp:txXfrm>
    </dsp:sp>
    <dsp:sp modelId="{647D5E72-5579-4F99-86B7-8A3BD349F324}">
      <dsp:nvSpPr>
        <dsp:cNvPr id="0" name=""/>
        <dsp:cNvSpPr/>
      </dsp:nvSpPr>
      <dsp:spPr>
        <a:xfrm>
          <a:off x="1690238" y="1418403"/>
          <a:ext cx="691461" cy="43907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AC3C955-2A98-4780-BE9B-29AA0692C8E6}">
      <dsp:nvSpPr>
        <dsp:cNvPr id="0" name=""/>
        <dsp:cNvSpPr/>
      </dsp:nvSpPr>
      <dsp:spPr>
        <a:xfrm>
          <a:off x="1767067" y="1491391"/>
          <a:ext cx="691461" cy="4390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price</a:t>
          </a:r>
          <a:endParaRPr lang="en-US" sz="1200" kern="1200" dirty="0"/>
        </a:p>
      </dsp:txBody>
      <dsp:txXfrm>
        <a:off x="1779927" y="1504251"/>
        <a:ext cx="665741" cy="413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237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970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0142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397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007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57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681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75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216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03318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8594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8673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0752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0274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8485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721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60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B0047FB-16C8-4D1B-9022-353BDD7A152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FE9C2A8-4723-46D9-9BD4-05A42F05B9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596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2-number-png/download/27514" TargetMode="Externa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image" Target="../media/image10.png"/><Relationship Id="rId7" Type="http://schemas.openxmlformats.org/officeDocument/2006/relationships/diagramData" Target="../diagrams/data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microsoft.com/office/2007/relationships/diagramDrawing" Target="../diagrams/drawing2.xml"/><Relationship Id="rId5" Type="http://schemas.openxmlformats.org/officeDocument/2006/relationships/image" Target="../media/image11.png"/><Relationship Id="rId10" Type="http://schemas.openxmlformats.org/officeDocument/2006/relationships/diagramColors" Target="../diagrams/colors2.xml"/><Relationship Id="rId4" Type="http://schemas.openxmlformats.org/officeDocument/2006/relationships/hyperlink" Target="https://www.pngall.com/2-number-png/download/27514" TargetMode="External"/><Relationship Id="rId9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image" Target="../media/image9.png"/><Relationship Id="rId7" Type="http://schemas.openxmlformats.org/officeDocument/2006/relationships/diagramData" Target="../diagrams/data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11" Type="http://schemas.microsoft.com/office/2007/relationships/diagramDrawing" Target="../diagrams/drawing3.xml"/><Relationship Id="rId5" Type="http://schemas.openxmlformats.org/officeDocument/2006/relationships/image" Target="../media/image10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8.png"/><Relationship Id="rId9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37386-balloons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37386-balloons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11" Type="http://schemas.openxmlformats.org/officeDocument/2006/relationships/hyperlink" Target="http://icondoit.wordpress.com/category/stickers/" TargetMode="External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hyperlink" Target="https://creativecommons.org/licenses/by-nc/3.0/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37386-balloons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://icondoit.wordpress.com/category/stickers/" TargetMode="External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37386-balloons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://icondoit.wordpress.com/category/stickers/" TargetMode="External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0.png"/><Relationship Id="rId7" Type="http://schemas.openxmlformats.org/officeDocument/2006/relationships/diagramData" Target="../diagrams/data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microsoft.com/office/2007/relationships/diagramDrawing" Target="../diagrams/drawing1.xml"/><Relationship Id="rId5" Type="http://schemas.openxmlformats.org/officeDocument/2006/relationships/image" Target="../media/image11.png"/><Relationship Id="rId10" Type="http://schemas.openxmlformats.org/officeDocument/2006/relationships/diagramColors" Target="../diagrams/colors1.xml"/><Relationship Id="rId4" Type="http://schemas.openxmlformats.org/officeDocument/2006/relationships/hyperlink" Target="https://www.pngall.com/2-number-png/download/27514" TargetMode="External"/><Relationship Id="rId9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ngall.com/2-number-png/download/27514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s://www.pngall.com/2-number-png/download/27514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hyperlink" Target="https://www.pngall.com/2-number-png/download/2751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3480000">
            <a:off x="-134772" y="4733521"/>
            <a:ext cx="2702856" cy="2616592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440000">
            <a:off x="373800" y="212867"/>
            <a:ext cx="750570" cy="119755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3800000">
            <a:off x="10320291" y="42738"/>
            <a:ext cx="1212013" cy="1212013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877709" y="5208694"/>
            <a:ext cx="1499560" cy="1513937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What is function and what are its types?</a:t>
            </a:r>
          </a:p>
        </p:txBody>
      </p: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BE1EE7AE-078E-352B-67E5-CB6F3DEE0C6F}"/>
              </a:ext>
            </a:extLst>
          </p:cNvPr>
          <p:cNvSpPr/>
          <p:nvPr/>
        </p:nvSpPr>
        <p:spPr>
          <a:xfrm>
            <a:off x="3822892" y="5287909"/>
            <a:ext cx="1799522" cy="725924"/>
          </a:xfrm>
          <a:prstGeom prst="round2Diag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Pre-defined function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: Diagonal Corners Rounded 6">
            <a:extLst>
              <a:ext uri="{FF2B5EF4-FFF2-40B4-BE49-F238E27FC236}">
                <a16:creationId xmlns:a16="http://schemas.microsoft.com/office/drawing/2014/main" id="{1BC1A26E-9593-0357-675D-5D6FEF7FB6B2}"/>
              </a:ext>
            </a:extLst>
          </p:cNvPr>
          <p:cNvSpPr/>
          <p:nvPr/>
        </p:nvSpPr>
        <p:spPr>
          <a:xfrm>
            <a:off x="6425195" y="5287910"/>
            <a:ext cx="1986428" cy="725924"/>
          </a:xfrm>
          <a:prstGeom prst="round2DiagRect">
            <a:avLst/>
          </a:pr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User defined function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: Diagonal Corners Rounded 10">
            <a:extLst>
              <a:ext uri="{FF2B5EF4-FFF2-40B4-BE49-F238E27FC236}">
                <a16:creationId xmlns:a16="http://schemas.microsoft.com/office/drawing/2014/main" id="{913FD90A-49A6-1A69-CCFD-FB77091CC97F}"/>
              </a:ext>
            </a:extLst>
          </p:cNvPr>
          <p:cNvSpPr/>
          <p:nvPr/>
        </p:nvSpPr>
        <p:spPr>
          <a:xfrm>
            <a:off x="1666289" y="2211153"/>
            <a:ext cx="1540730" cy="1473547"/>
          </a:xfrm>
          <a:prstGeom prst="round2Diag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function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16D9F88E-80C9-A264-BA15-4AD1E02E29D6}"/>
              </a:ext>
            </a:extLst>
          </p:cNvPr>
          <p:cNvSpPr/>
          <p:nvPr/>
        </p:nvSpPr>
        <p:spPr>
          <a:xfrm>
            <a:off x="3328877" y="2211152"/>
            <a:ext cx="7604439" cy="1459170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A function is a </a:t>
            </a:r>
            <a:r>
              <a:rPr lang="en-US" sz="2400" b="1" dirty="0" err="1">
                <a:solidFill>
                  <a:schemeClr val="bg1"/>
                </a:solidFill>
                <a:ea typeface="Calibri"/>
                <a:cs typeface="Calibri"/>
              </a:rPr>
              <a:t>self contained</a:t>
            </a:r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 block or a sub program of one or more statements that perform a special task when called.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D0AE67E-760D-AD82-512C-3B258E78C1FF}"/>
              </a:ext>
            </a:extLst>
          </p:cNvPr>
          <p:cNvCxnSpPr/>
          <p:nvPr/>
        </p:nvCxnSpPr>
        <p:spPr>
          <a:xfrm flipH="1">
            <a:off x="5617774" y="4839958"/>
            <a:ext cx="825259" cy="8137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47FE0F3-3F4B-B7D7-8D0F-FB12B627BEFE}"/>
              </a:ext>
            </a:extLst>
          </p:cNvPr>
          <p:cNvCxnSpPr>
            <a:cxnSpLocks/>
          </p:cNvCxnSpPr>
          <p:nvPr/>
        </p:nvCxnSpPr>
        <p:spPr>
          <a:xfrm>
            <a:off x="5752920" y="4839958"/>
            <a:ext cx="684361" cy="8137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0EA6EEB-E1A8-E2F9-1005-523B250F4A71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3" name="Rectangle: Diagonal Corners Rounded 2">
              <a:extLst>
                <a:ext uri="{FF2B5EF4-FFF2-40B4-BE49-F238E27FC236}">
                  <a16:creationId xmlns:a16="http://schemas.microsoft.com/office/drawing/2014/main" id="{1DDB1A9C-BEF5-0965-DF2D-0D5E96E8E258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16" name="Rectangle: Diagonal Corners Rounded 15">
              <a:extLst>
                <a:ext uri="{FF2B5EF4-FFF2-40B4-BE49-F238E27FC236}">
                  <a16:creationId xmlns:a16="http://schemas.microsoft.com/office/drawing/2014/main" id="{780B065A-51ED-13E9-2D53-C620FA95F2F2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62F13D71-5BE7-C979-6F6E-4EBEC7849262}"/>
              </a:ext>
            </a:extLst>
          </p:cNvPr>
          <p:cNvSpPr/>
          <p:nvPr/>
        </p:nvSpPr>
        <p:spPr>
          <a:xfrm>
            <a:off x="4694725" y="4310246"/>
            <a:ext cx="2859912" cy="539019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Types of function</a:t>
            </a:r>
            <a:endParaRPr lang="en-US" sz="240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5713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40000">
            <a:off x="5188753" y="4903742"/>
            <a:ext cx="908720" cy="147072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7880000">
            <a:off x="9508465" y="1507463"/>
            <a:ext cx="2132163" cy="2146541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3780000">
            <a:off x="9913652" y="4425128"/>
            <a:ext cx="2362201" cy="236220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-234981" y="-68808"/>
            <a:ext cx="2544705" cy="2544705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Recursion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99527"/>
              </p:ext>
            </p:extLst>
          </p:nvPr>
        </p:nvGraphicFramePr>
        <p:xfrm>
          <a:off x="1005265" y="2864602"/>
          <a:ext cx="4901184" cy="252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3728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149272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We have seen function calling one another.</a:t>
                      </a:r>
                    </a:p>
                  </a:txBody>
                  <a:tcPr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 programming there might be a situation where a function needs to invoke itself.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When a function calls itself it is called recursion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BDFC32D-474E-D0F3-0F69-8A075BC6F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3224542"/>
              </p:ext>
            </p:extLst>
          </p:nvPr>
        </p:nvGraphicFramePr>
        <p:xfrm>
          <a:off x="6167886" y="1959635"/>
          <a:ext cx="4140680" cy="3671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A04EB7BC-11AF-4DEB-C8E6-A4516B8E5E08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16" name="Rectangle: Diagonal Corners Rounded 15">
              <a:extLst>
                <a:ext uri="{FF2B5EF4-FFF2-40B4-BE49-F238E27FC236}">
                  <a16:creationId xmlns:a16="http://schemas.microsoft.com/office/drawing/2014/main" id="{DDD6F68B-A2F1-220B-15B9-65395DBB7DB9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17" name="Rectangle: Diagonal Corners Rounded 16">
              <a:extLst>
                <a:ext uri="{FF2B5EF4-FFF2-40B4-BE49-F238E27FC236}">
                  <a16:creationId xmlns:a16="http://schemas.microsoft.com/office/drawing/2014/main" id="{F56946D3-CE01-D319-239C-C41C34E38B2A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88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260000">
            <a:off x="277879" y="451344"/>
            <a:ext cx="1915133" cy="298034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3960000">
            <a:off x="-724859" y="3879442"/>
            <a:ext cx="3440502" cy="3469257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9674" y="-289704"/>
            <a:ext cx="1858993" cy="1858993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360000">
            <a:off x="10366118" y="2307608"/>
            <a:ext cx="1897725" cy="1897725"/>
          </a:xfrm>
          <a:prstGeom prst="rect">
            <a:avLst/>
          </a:prstGeom>
        </p:spPr>
      </p:pic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Figure :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Types of Recursion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582219"/>
              </p:ext>
            </p:extLst>
          </p:nvPr>
        </p:nvGraphicFramePr>
        <p:xfrm>
          <a:off x="2586775" y="1944451"/>
          <a:ext cx="7875116" cy="435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37558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937558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1541573"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num ()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  --   --   --</a:t>
                      </a:r>
                    </a:p>
                    <a:p>
                      <a:pPr lvl="0" algn="ctr">
                        <a:buNone/>
                      </a:pPr>
                      <a:endParaRPr lang="en-US" sz="20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       int num ();</a:t>
                      </a:r>
                    </a:p>
                    <a:p>
                      <a:pPr lvl="0" algn="ctr">
                        <a:buNone/>
                      </a:pPr>
                      <a:endParaRPr lang="en-US" sz="20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int num ()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{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          --   --   --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endParaRPr lang="en-US" sz="2000" b="0" i="0" u="none" strike="noStrike" kern="1200" noProof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               int sum ();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endParaRPr lang="en-US" sz="2000" b="0" i="0" u="none" strike="noStrike" kern="1200" noProof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}</a:t>
                      </a:r>
                    </a:p>
                    <a:p>
                      <a:pPr lvl="0" algn="ctr">
                        <a:buNone/>
                      </a:pPr>
                      <a:endParaRPr lang="en-US" sz="2000" b="1" i="0" u="none" strike="noStrike" kern="1200" noProof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int sum ()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{ 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         __ __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   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           num () ;</a:t>
                      </a:r>
                      <a:endParaRPr lang="en-US" dirty="0"/>
                    </a:p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}      </a:t>
                      </a:r>
                      <a:endParaRPr lang="en-US" dirty="0"/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6809379" y="1479560"/>
            <a:ext cx="3381032" cy="481511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b) In-direct recursion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2999378" y="1493936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a) Direct recursion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A7E8587-965B-5CA7-DB9F-BC844193E1BE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17" name="Rectangle: Diagonal Corners Rounded 16">
              <a:extLst>
                <a:ext uri="{FF2B5EF4-FFF2-40B4-BE49-F238E27FC236}">
                  <a16:creationId xmlns:a16="http://schemas.microsoft.com/office/drawing/2014/main" id="{FBED5254-C01C-1235-B8DA-C39871134650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19" name="Rectangle: Diagonal Corners Rounded 18">
              <a:extLst>
                <a:ext uri="{FF2B5EF4-FFF2-40B4-BE49-F238E27FC236}">
                  <a16:creationId xmlns:a16="http://schemas.microsoft.com/office/drawing/2014/main" id="{2071B090-A3DF-5013-2C45-88EC18E2DC19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1735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3780000">
            <a:off x="10055537" y="1998917"/>
            <a:ext cx="2635370" cy="263537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0062" y="876610"/>
            <a:ext cx="2188303" cy="3584193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485399" y="5165014"/>
            <a:ext cx="1035084" cy="103508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20340000">
            <a:off x="-313023" y="5658032"/>
            <a:ext cx="1298276" cy="1269522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6835241"/>
              </p:ext>
            </p:extLst>
          </p:nvPr>
        </p:nvGraphicFramePr>
        <p:xfrm>
          <a:off x="1292813" y="765508"/>
          <a:ext cx="9755780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3727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4872053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4903914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fun1(int);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fun2(int);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void main()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  <a:endParaRPr lang="en-US"/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</a:t>
                      </a: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("%d",fun1(5));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US" sz="2000"/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fun1(int n)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if (n&lt;=1)    return 1;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else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return n*fun2(n-1);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fun2(int n)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if (n&lt;=1)   return 1;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else 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return n* fun1(n-1);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120</a:t>
                      </a:r>
                    </a:p>
                  </a:txBody>
                  <a:tcPr marL="137160" marR="137160" marT="137160" marB="137160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1925082" y="126437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Example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Recursion</a:t>
            </a:r>
          </a:p>
        </p:txBody>
      </p: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7068171" y="875711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Output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2136737" y="760690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Source-Code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88F919-B995-299E-5E2E-CADEC7BC3BDE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7B93D71D-6507-4BA2-DB64-CACDFFA8DFCA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11" name="Rectangle: Diagonal Corners Rounded 10">
              <a:extLst>
                <a:ext uri="{FF2B5EF4-FFF2-40B4-BE49-F238E27FC236}">
                  <a16:creationId xmlns:a16="http://schemas.microsoft.com/office/drawing/2014/main" id="{95A0C881-DAA1-6318-67D6-DE6DD84952E3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C2C8C89B-7877-B74D-36E5-9DC12FF5CF23}"/>
              </a:ext>
            </a:extLst>
          </p:cNvPr>
          <p:cNvSpPr/>
          <p:nvPr/>
        </p:nvSpPr>
        <p:spPr>
          <a:xfrm>
            <a:off x="7068171" y="1997145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Dry run</a:t>
            </a:r>
          </a:p>
        </p:txBody>
      </p:sp>
    </p:spTree>
    <p:extLst>
      <p:ext uri="{BB962C8B-B14F-4D97-AF65-F5344CB8AC3E}">
        <p14:creationId xmlns:p14="http://schemas.microsoft.com/office/powerpoint/2010/main" val="1244115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660000">
            <a:off x="-526199" y="3839219"/>
            <a:ext cx="2635370" cy="263537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260000">
            <a:off x="10931051" y="155024"/>
            <a:ext cx="1081247" cy="177264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-316259" y="-136544"/>
            <a:ext cx="1897725" cy="1897725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20340000">
            <a:off x="11639497" y="6150103"/>
            <a:ext cx="708805" cy="70880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425190"/>
              </p:ext>
            </p:extLst>
          </p:nvPr>
        </p:nvGraphicFramePr>
        <p:xfrm>
          <a:off x="575094" y="747622"/>
          <a:ext cx="10974319" cy="58440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21364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5652955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76783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Recursion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Iteration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  <a:tr h="102959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Recursion is the term given to the mechanism of defining a set or procedure in terms of itself.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The block of statement is executed repeatedly using loops.</a:t>
                      </a:r>
                    </a:p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01459"/>
                  </a:ext>
                </a:extLst>
              </a:tr>
              <a:tr h="1291357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 conditional statement is required in the body of the function for stopping the function execution.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The iteration control statements itself contain statements for stopping the iteration. At every execution, the condition is checked.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02357"/>
                  </a:ext>
                </a:extLst>
              </a:tr>
              <a:tr h="1291357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At some places, the use of recursion generates extra overhead. Hence it is better to skip when easy solution is available with iteration.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All problems cannot be solved with iteration.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199265"/>
                  </a:ext>
                </a:extLst>
              </a:tr>
              <a:tr h="1029596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Recursion is expensive in terms of speed and memory.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Iteration does not create any overhead. All the programming 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Languages support iteration.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3419584"/>
                  </a:ext>
                </a:extLst>
              </a:tr>
            </a:tbl>
          </a:graphicData>
        </a:graphic>
      </p:graphicFrame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1752554" y="126437"/>
            <a:ext cx="1713258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Difference</a:t>
            </a:r>
            <a:endParaRPr lang="en-US" dirty="0"/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Recursion versus Iterations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08DBB6-7088-9C59-5D42-90897C235EE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2828D14F-8B8D-A0C7-4126-C21B2F87F879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DD26591D-3E55-E249-7B80-670CE1ABD256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1393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2460000">
            <a:off x="8650028" y="2078022"/>
            <a:ext cx="1641965" cy="2764685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3900000">
            <a:off x="122712" y="5768576"/>
            <a:ext cx="1053862" cy="1082617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820000">
            <a:off x="-1173842" y="-40595"/>
            <a:ext cx="3210465" cy="3210465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-1200000">
            <a:off x="9507593" y="5990445"/>
            <a:ext cx="718781" cy="718781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Structure Need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589366"/>
              </p:ext>
            </p:extLst>
          </p:nvPr>
        </p:nvGraphicFramePr>
        <p:xfrm>
          <a:off x="1207698" y="2084716"/>
          <a:ext cx="6738516" cy="38644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84629">
                  <a:extLst>
                    <a:ext uri="{9D8B030D-6E8A-4147-A177-3AD203B41FA5}">
                      <a16:colId xmlns:a16="http://schemas.microsoft.com/office/drawing/2014/main" val="3658758364"/>
                    </a:ext>
                  </a:extLst>
                </a:gridCol>
                <a:gridCol w="1684629">
                  <a:extLst>
                    <a:ext uri="{9D8B030D-6E8A-4147-A177-3AD203B41FA5}">
                      <a16:colId xmlns:a16="http://schemas.microsoft.com/office/drawing/2014/main" val="1324634236"/>
                    </a:ext>
                  </a:extLst>
                </a:gridCol>
                <a:gridCol w="1684629">
                  <a:extLst>
                    <a:ext uri="{9D8B030D-6E8A-4147-A177-3AD203B41FA5}">
                      <a16:colId xmlns:a16="http://schemas.microsoft.com/office/drawing/2014/main" val="1031865447"/>
                    </a:ext>
                  </a:extLst>
                </a:gridCol>
                <a:gridCol w="1684629">
                  <a:extLst>
                    <a:ext uri="{9D8B030D-6E8A-4147-A177-3AD203B41FA5}">
                      <a16:colId xmlns:a16="http://schemas.microsoft.com/office/drawing/2014/main" val="1796627780"/>
                    </a:ext>
                  </a:extLst>
                </a:gridCol>
              </a:tblGrid>
              <a:tr h="386442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rgbClr val="FFFFFF"/>
                          </a:solidFill>
                        </a:rPr>
                        <a:t>Arrays can store many values of a similar data type.</a:t>
                      </a:r>
                    </a:p>
                  </a:txBody>
                  <a:tcPr marL="137160" marR="137160" marT="137160" marB="137160" anchor="ctr">
                    <a:lnR w="12700">
                      <a:solidFill>
                        <a:schemeClr val="tx1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rgbClr val="FFFFFF"/>
                          </a:solidFill>
                        </a:rPr>
                        <a:t>Data in the array is of the same composition in the nature as far as the type is concerned.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rgbClr val="FFFFFF"/>
                          </a:solidFill>
                        </a:rPr>
                        <a:t>In real life ,we need to have different data </a:t>
                      </a:r>
                      <a:r>
                        <a:rPr lang="en-US" sz="2000" b="1" kern="1200" err="1">
                          <a:solidFill>
                            <a:srgbClr val="FFFFFF"/>
                          </a:solidFill>
                        </a:rPr>
                        <a:t>type,for</a:t>
                      </a:r>
                      <a:r>
                        <a:rPr lang="en-US" sz="2000" b="1" kern="1200" dirty="0">
                          <a:solidFill>
                            <a:srgbClr val="FFFFFF"/>
                          </a:solidFill>
                        </a:rPr>
                        <a:t> tackling such a mixed data type problems,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kern="1200" noProof="0" dirty="0">
                          <a:solidFill>
                            <a:srgbClr val="FFFFFF"/>
                          </a:solidFill>
                        </a:rPr>
                        <a:t> A special  feature is provided by c it is known as structure.</a:t>
                      </a:r>
                    </a:p>
                    <a:p>
                      <a:pPr lvl="0" algn="ctr">
                        <a:buNone/>
                      </a:pPr>
                      <a:endParaRPr lang="en-US" sz="2000" b="1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137160" marR="137160" marT="137160" marB="137160"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3F273FEC-F4D9-B949-2D05-04C4F28E39A1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176AE59A-72F2-771F-82E0-F9144B80FE6A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52AA68D9-2427-EFEA-8FB6-4CA2B6499278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3049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40000">
            <a:off x="11025961" y="2991553"/>
            <a:ext cx="908720" cy="147072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7880000">
            <a:off x="9954163" y="644822"/>
            <a:ext cx="2132163" cy="2146541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3780000">
            <a:off x="9913652" y="4425128"/>
            <a:ext cx="2362201" cy="236220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-234981" y="-68808"/>
            <a:ext cx="2544705" cy="2544705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What is structure?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523521"/>
              </p:ext>
            </p:extLst>
          </p:nvPr>
        </p:nvGraphicFramePr>
        <p:xfrm>
          <a:off x="977660" y="2199735"/>
          <a:ext cx="8965704" cy="35741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88568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2988568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2988568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357414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A structure is a collection of one or more variables of different data types, grouped together under a single name</a:t>
                      </a:r>
                      <a:endParaRPr lang="en-US" dirty="0"/>
                    </a:p>
                  </a:txBody>
                  <a:tcPr marL="137160" marR="137160" marT="137160" marB="137160"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It is user defined data type because the user can decide the data types to be included in the body of a structure</a:t>
                      </a:r>
                      <a:endParaRPr lang="en-US" dirty="0"/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By using structure we can make a group of variables, arrays , pointers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F6EC92FF-555B-1A1C-7DE9-0C640FB60656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2EA41AAC-7A49-EF88-7B10-C9B37CA195D0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8EA830E1-E412-278D-A560-BA43E8B9620F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2561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660000">
            <a:off x="-526199" y="3839219"/>
            <a:ext cx="2635370" cy="263537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260000">
            <a:off x="10931051" y="155024"/>
            <a:ext cx="1081247" cy="177264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-316259" y="-136544"/>
            <a:ext cx="1897725" cy="1897725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20340000">
            <a:off x="11639497" y="6150103"/>
            <a:ext cx="708805" cy="70880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888720"/>
              </p:ext>
            </p:extLst>
          </p:nvPr>
        </p:nvGraphicFramePr>
        <p:xfrm>
          <a:off x="704490" y="1293962"/>
          <a:ext cx="10974311" cy="51479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88571">
                  <a:extLst>
                    <a:ext uri="{9D8B030D-6E8A-4147-A177-3AD203B41FA5}">
                      <a16:colId xmlns:a16="http://schemas.microsoft.com/office/drawing/2014/main" val="3640546113"/>
                    </a:ext>
                  </a:extLst>
                </a:gridCol>
                <a:gridCol w="4314413">
                  <a:extLst>
                    <a:ext uri="{9D8B030D-6E8A-4147-A177-3AD203B41FA5}">
                      <a16:colId xmlns:a16="http://schemas.microsoft.com/office/drawing/2014/main" val="3480118918"/>
                    </a:ext>
                  </a:extLst>
                </a:gridCol>
                <a:gridCol w="2701494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2869833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76783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s. no.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Points of comparison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Array</a:t>
                      </a:r>
                      <a:endParaRPr lang="en-US" dirty="0"/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structure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  <a:tr h="76783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Collection of data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Same data type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Different data type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358492"/>
                  </a:ext>
                </a:extLst>
              </a:tr>
              <a:tr h="102959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Keyword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It is not a keyword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It is a keyword</a:t>
                      </a:r>
                      <a:endParaRPr lang="en-US" dirty="0"/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201459"/>
                  </a:ext>
                </a:extLst>
              </a:tr>
              <a:tr h="129135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Declaration and 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definition of data types</a:t>
                      </a:r>
                      <a:endParaRPr lang="en-US" sz="20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Only declaration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Both declaration and definition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02357"/>
                  </a:ext>
                </a:extLst>
              </a:tr>
              <a:tr h="129135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Bit fields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Does 't have bit fields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May contain bit fields</a:t>
                      </a:r>
                    </a:p>
                  </a:txBody>
                  <a:tcPr marL="137160" marR="137160" marT="137160" marB="137160" anchor="ctr">
                    <a:lnL w="0">
                      <a:noFill/>
                    </a:lnL>
                    <a:lnR w="0">
                      <a:noFill/>
                    </a:lnR>
                    <a:lnT w="12700">
                      <a:solidFill>
                        <a:schemeClr val="bg1"/>
                      </a:solidFill>
                    </a:lnT>
                    <a:lnB w="12700">
                      <a:solidFill>
                        <a:schemeClr val="bg1"/>
                      </a:solidFill>
                    </a:lnB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199265"/>
                  </a:ext>
                </a:extLst>
              </a:tr>
            </a:tbl>
          </a:graphicData>
        </a:graphic>
      </p:graphicFrame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1623158" y="126437"/>
            <a:ext cx="1842654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comparison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Between an array and structure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6411DAA-C969-0FF8-FC34-4708B6335F63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420BA3E4-2415-2670-66A1-A1B5005E08F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D3B1FD75-6EEF-E3E9-3B2B-B3C887372726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401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80000">
            <a:off x="89270" y="1818606"/>
            <a:ext cx="1700842" cy="1700842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3240000">
            <a:off x="10733031" y="4959780"/>
            <a:ext cx="1023738" cy="1600119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485399" y="5165014"/>
            <a:ext cx="1035084" cy="103508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920000">
            <a:off x="9211051" y="575233"/>
            <a:ext cx="2994804" cy="292291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187297"/>
              </p:ext>
            </p:extLst>
          </p:nvPr>
        </p:nvGraphicFramePr>
        <p:xfrm>
          <a:off x="1508473" y="1987583"/>
          <a:ext cx="9762427" cy="334936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87747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348180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  <a:gridCol w="2626500">
                  <a:extLst>
                    <a:ext uri="{9D8B030D-6E8A-4147-A177-3AD203B41FA5}">
                      <a16:colId xmlns:a16="http://schemas.microsoft.com/office/drawing/2014/main" val="2333212103"/>
                    </a:ext>
                  </a:extLst>
                </a:gridCol>
              </a:tblGrid>
              <a:tr h="3349362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struct </a:t>
                      </a:r>
                      <a:r>
                        <a:rPr lang="en-US" sz="2000" b="1" i="0" u="none" strike="noStrike" kern="1200" noProof="0" err="1">
                          <a:solidFill>
                            <a:schemeClr val="bg1"/>
                          </a:solidFill>
                          <a:latin typeface="Calibri"/>
                        </a:rPr>
                        <a:t>struct_type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type variable1;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type variable2;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 _ _ _ _ _ _ _ _ _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      _ _ _ _ _ _ _ _ _</a:t>
                      </a:r>
                      <a:endParaRPr lang="en-US" dirty="0"/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    }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struct book1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{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char book[ 30 ] 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int pages;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float price;</a:t>
                      </a:r>
                    </a:p>
                    <a:p>
                      <a:pPr lvl="1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} ;</a:t>
                      </a:r>
                    </a:p>
                    <a:p>
                      <a:pPr lvl="1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struct book1 bk1;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000" b="1" i="0" u="none" strike="noStrike" kern="1200" noProof="0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Syntax ||  Declaration  || Block Diagram</a:t>
            </a:r>
          </a:p>
        </p:txBody>
      </p: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5673567" y="1393295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declaration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1705417" y="1393293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syntax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F262985-2B95-AC81-0F70-F108E3F224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7266982"/>
              </p:ext>
            </p:extLst>
          </p:nvPr>
        </p:nvGraphicFramePr>
        <p:xfrm>
          <a:off x="8712679" y="2160917"/>
          <a:ext cx="2458529" cy="27086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64" name="Rectangle: Diagonal Corners Rounded 563">
            <a:extLst>
              <a:ext uri="{FF2B5EF4-FFF2-40B4-BE49-F238E27FC236}">
                <a16:creationId xmlns:a16="http://schemas.microsoft.com/office/drawing/2014/main" id="{3BD6C804-0078-DDF5-8AE8-08005CD9E82F}"/>
              </a:ext>
            </a:extLst>
          </p:cNvPr>
          <p:cNvSpPr/>
          <p:nvPr/>
        </p:nvSpPr>
        <p:spPr>
          <a:xfrm>
            <a:off x="8764698" y="1393294"/>
            <a:ext cx="2561524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Block diagram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92" name="Group 591">
            <a:extLst>
              <a:ext uri="{FF2B5EF4-FFF2-40B4-BE49-F238E27FC236}">
                <a16:creationId xmlns:a16="http://schemas.microsoft.com/office/drawing/2014/main" id="{13622BF7-4754-BF0B-83AF-73100680AE2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590" name="Rectangle: Diagonal Corners Rounded 589">
              <a:extLst>
                <a:ext uri="{FF2B5EF4-FFF2-40B4-BE49-F238E27FC236}">
                  <a16:creationId xmlns:a16="http://schemas.microsoft.com/office/drawing/2014/main" id="{4B12E6E6-4E3F-6F62-5233-BA11A593466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591" name="Rectangle: Diagonal Corners Rounded 590">
              <a:extLst>
                <a:ext uri="{FF2B5EF4-FFF2-40B4-BE49-F238E27FC236}">
                  <a16:creationId xmlns:a16="http://schemas.microsoft.com/office/drawing/2014/main" id="{2CA84151-8776-8B33-3D92-B66CB8192D8B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7148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660000">
            <a:off x="-526199" y="3839219"/>
            <a:ext cx="2635370" cy="263537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260000">
            <a:off x="9162636" y="4942685"/>
            <a:ext cx="1081247" cy="177264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10596156" y="-222808"/>
            <a:ext cx="1897725" cy="1897725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-1260000">
            <a:off x="9511648" y="226631"/>
            <a:ext cx="708805" cy="70880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711747"/>
              </p:ext>
            </p:extLst>
          </p:nvPr>
        </p:nvGraphicFramePr>
        <p:xfrm>
          <a:off x="186906" y="129397"/>
          <a:ext cx="11307977" cy="64654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28050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779927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646543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void main ( 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{  struct book1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char book [ 30 ]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int pages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float price;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} 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// </a:t>
                      </a:r>
                      <a:r>
                        <a:rPr lang="en-US" sz="2000" b="1" kern="120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struct book1 bk2= {"programming in c ", 600 , 185 }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struct book1 bk2;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         </a:t>
                      </a: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clrscr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 ) ;</a:t>
                      </a:r>
                      <a:endParaRPr lang="en-US"/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("enter book name , pages , price : ");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scanf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("%s", bk2.book);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fflush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(stdin);</a:t>
                      </a: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scanf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("%d", bk2.pages);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scanf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("%f", bk2.price);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%s",bk2.book);</a:t>
                      </a: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%s",bk2.pages);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%s",bk2.price);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getche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();</a:t>
                      </a:r>
                      <a:endParaRPr lang="en-US" dirty="0"/>
                    </a:p>
                    <a:p>
                      <a:pPr lvl="1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} </a:t>
                      </a:r>
                      <a:endParaRPr lang="en-US" dirty="0"/>
                    </a:p>
                  </a:txBody>
                  <a:tcPr marL="182880" marR="0" marT="0" marB="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enter book name , pages , price : c  500  450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book name :  c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no. of pages  : 500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book price   : 450.00</a:t>
                      </a:r>
                    </a:p>
                  </a:txBody>
                  <a:tcPr marL="182880" marR="0" marT="0" marB="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8146473" y="271862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Output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3847643" y="271860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Source-Code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5ACD84-C02F-B986-AEB4-9CED3F11DE5C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F74B749C-51DD-8059-FA20-F6E169A78C16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636A806C-0DEA-7757-D8B1-EBE78198AFEE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sp>
        <p:nvSpPr>
          <p:cNvPr id="15" name="Rectangle: Diagonal Corners Rounded 14">
            <a:extLst>
              <a:ext uri="{FF2B5EF4-FFF2-40B4-BE49-F238E27FC236}">
                <a16:creationId xmlns:a16="http://schemas.microsoft.com/office/drawing/2014/main" id="{3F5A1298-9EA8-FEFE-56FE-48A3315F888C}"/>
              </a:ext>
            </a:extLst>
          </p:cNvPr>
          <p:cNvSpPr/>
          <p:nvPr/>
        </p:nvSpPr>
        <p:spPr>
          <a:xfrm>
            <a:off x="8783082" y="6035531"/>
            <a:ext cx="1353825" cy="380869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Example</a:t>
            </a:r>
          </a:p>
        </p:txBody>
      </p:sp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35A395DC-2D4B-7F10-8D86-34F4726DAAED}"/>
              </a:ext>
            </a:extLst>
          </p:cNvPr>
          <p:cNvSpPr/>
          <p:nvPr/>
        </p:nvSpPr>
        <p:spPr>
          <a:xfrm>
            <a:off x="2840048" y="6035530"/>
            <a:ext cx="5951043" cy="380869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Structure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191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3540000">
            <a:off x="11196768" y="3622787"/>
            <a:ext cx="1370163" cy="1370163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">
            <a:off x="-99183" y="4762748"/>
            <a:ext cx="1340039" cy="220396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2340000">
            <a:off x="6228236" y="-668921"/>
            <a:ext cx="2760366" cy="2789121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-1260000">
            <a:off x="9511648" y="226631"/>
            <a:ext cx="708805" cy="70880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/>
        </p:nvGraphicFramePr>
        <p:xfrm>
          <a:off x="186906" y="129397"/>
          <a:ext cx="11307977" cy="64654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28050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779927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646543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void main ( 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{  typedef struct book1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char book [ 30 ]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int pages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    float price;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    }  copy;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// </a:t>
                      </a:r>
                      <a:r>
                        <a:rPr lang="en-US" sz="2000" b="1" kern="120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struct book1 bk2= {"programming in c ", 600 , 185 } 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// </a:t>
                      </a:r>
                      <a:r>
                        <a:rPr lang="en-US" sz="2000" b="1" kern="120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struct book1 bk2;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copy bk2;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</a:t>
                      </a: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clrscr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 ) ;</a:t>
                      </a:r>
                      <a:endParaRPr lang="en-US" dirty="0"/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("enter book name , pages , price : ");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scanf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("%s", bk2.book);</a:t>
                      </a:r>
                    </a:p>
                    <a:p>
                      <a:pPr lvl="2" algn="l">
                        <a:buNone/>
                      </a:pP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fflush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(stdin);</a:t>
                      </a: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scanf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("%d", bk2.pages);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scanf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("%f", bk2.price);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%s",bk2.book);</a:t>
                      </a: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%s",bk2.pages);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printf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("\n book name    : %s",bk2.price);</a:t>
                      </a:r>
                      <a:endParaRPr lang="en-US" sz="2000" b="0" i="0" u="none" strike="noStrike" kern="1200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  <a:p>
                      <a:pPr lvl="2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kern="1200" noProof="0" dirty="0" err="1">
                          <a:solidFill>
                            <a:schemeClr val="bg1"/>
                          </a:solidFill>
                          <a:latin typeface="Calibri"/>
                        </a:rPr>
                        <a:t>getche</a:t>
                      </a: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();</a:t>
                      </a:r>
                      <a:endParaRPr lang="en-US" dirty="0"/>
                    </a:p>
                    <a:p>
                      <a:pPr lvl="1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} </a:t>
                      </a:r>
                      <a:endParaRPr lang="en-US" dirty="0"/>
                    </a:p>
                  </a:txBody>
                  <a:tcPr marL="182880" marR="0" marT="0" marB="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enter book name , pages , price : c  500  450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book name :  c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no. of pages  : 500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 dirty="0">
                          <a:solidFill>
                            <a:schemeClr val="bg1"/>
                          </a:solidFill>
                          <a:latin typeface="Calibri"/>
                        </a:rPr>
                        <a:t>book price   : 450.00</a:t>
                      </a:r>
                    </a:p>
                  </a:txBody>
                  <a:tcPr marL="182880" marR="0" marT="0" marB="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FAB5EFFF-5690-D273-4749-0216168FECFD}"/>
              </a:ext>
            </a:extLst>
          </p:cNvPr>
          <p:cNvGrpSpPr/>
          <p:nvPr/>
        </p:nvGrpSpPr>
        <p:grpSpPr>
          <a:xfrm>
            <a:off x="3343256" y="68926"/>
            <a:ext cx="7296859" cy="380870"/>
            <a:chOff x="2840048" y="6035530"/>
            <a:chExt cx="7296859" cy="380870"/>
          </a:xfrm>
        </p:grpSpPr>
        <p:sp>
          <p:nvSpPr>
            <p:cNvPr id="10" name="Rectangle: Diagonal Corners Rounded 9">
              <a:extLst>
                <a:ext uri="{FF2B5EF4-FFF2-40B4-BE49-F238E27FC236}">
                  <a16:creationId xmlns:a16="http://schemas.microsoft.com/office/drawing/2014/main" id="{D833C529-180F-4C35-57E5-335DE1EC7F1A}"/>
                </a:ext>
              </a:extLst>
            </p:cNvPr>
            <p:cNvSpPr/>
            <p:nvPr/>
          </p:nvSpPr>
          <p:spPr>
            <a:xfrm>
              <a:off x="8783082" y="6035531"/>
              <a:ext cx="1353825" cy="380869"/>
            </a:xfrm>
            <a:prstGeom prst="round2Diag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ea typeface="Calibri"/>
                  <a:cs typeface="Calibri"/>
                </a:rPr>
                <a:t>Example</a:t>
              </a:r>
            </a:p>
          </p:txBody>
        </p:sp>
        <p:sp>
          <p:nvSpPr>
            <p:cNvPr id="12" name="Rectangle: Diagonal Corners Rounded 11">
              <a:extLst>
                <a:ext uri="{FF2B5EF4-FFF2-40B4-BE49-F238E27FC236}">
                  <a16:creationId xmlns:a16="http://schemas.microsoft.com/office/drawing/2014/main" id="{EC4BAFA7-2DDE-295E-A2C7-E9D7F835DAE5}"/>
                </a:ext>
              </a:extLst>
            </p:cNvPr>
            <p:cNvSpPr/>
            <p:nvPr/>
          </p:nvSpPr>
          <p:spPr>
            <a:xfrm>
              <a:off x="2840048" y="6035530"/>
              <a:ext cx="5951043" cy="380869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ea typeface="Calibri"/>
                  <a:cs typeface="Calibri"/>
                </a:rPr>
                <a:t>Structure using typedef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8290247" y="1723975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Output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3301303" y="1723973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Source-Code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98B780A-2344-E37C-F2A7-F1B70694C0BD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552F0ABE-7DFB-942D-D471-5212D388AF45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8E7A0B0E-CE10-8776-45AD-755CF455B151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pic>
        <p:nvPicPr>
          <p:cNvPr id="15" name="Picture 14" descr="A group of balloons on string&#10;&#10;Description automatically generated">
            <a:extLst>
              <a:ext uri="{FF2B5EF4-FFF2-40B4-BE49-F238E27FC236}">
                <a16:creationId xmlns:a16="http://schemas.microsoft.com/office/drawing/2014/main" id="{06FAF22F-8F78-2763-D68D-C02B5C8107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2943" y="6668937"/>
            <a:ext cx="2297624" cy="30666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0FB5AE4-99E9-9B5A-68C6-D4986D7935F0}"/>
              </a:ext>
            </a:extLst>
          </p:cNvPr>
          <p:cNvSpPr txBox="1"/>
          <p:nvPr/>
        </p:nvSpPr>
        <p:spPr>
          <a:xfrm>
            <a:off x="22495" y="9965665"/>
            <a:ext cx="2298521" cy="87463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>
                <a:hlinkClick r:id="rId8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9"/>
              </a:rPr>
              <a:t>CC BY-NC</a:t>
            </a:r>
            <a:r>
              <a:rPr lang="en-US"/>
              <a:t>.</a:t>
            </a:r>
          </a:p>
        </p:txBody>
      </p:sp>
      <p:pic>
        <p:nvPicPr>
          <p:cNvPr id="20" name="Picture 19" descr="A group of balloons on string&#10;&#10;Description automatically generated">
            <a:extLst>
              <a:ext uri="{FF2B5EF4-FFF2-40B4-BE49-F238E27FC236}">
                <a16:creationId xmlns:a16="http://schemas.microsoft.com/office/drawing/2014/main" id="{0175724E-6329-9EB8-1845-56795AD0F0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328188" y="7488446"/>
            <a:ext cx="2297624" cy="306669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C09704F-B313-2AC1-C70A-55C180A02484}"/>
              </a:ext>
            </a:extLst>
          </p:cNvPr>
          <p:cNvSpPr txBox="1"/>
          <p:nvPr/>
        </p:nvSpPr>
        <p:spPr>
          <a:xfrm>
            <a:off x="166268" y="10109438"/>
            <a:ext cx="2298521" cy="87463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>
                <a:hlinkClick r:id="rId8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9"/>
              </a:rPr>
              <a:t>CC BY-NC</a:t>
            </a:r>
            <a:r>
              <a:rPr lang="en-US"/>
              <a:t>.</a:t>
            </a:r>
          </a:p>
        </p:txBody>
      </p:sp>
      <p:pic>
        <p:nvPicPr>
          <p:cNvPr id="22" name="Picture 21" descr="A group of balloons on string&#10;&#10;Description automatically generated">
            <a:extLst>
              <a:ext uri="{FF2B5EF4-FFF2-40B4-BE49-F238E27FC236}">
                <a16:creationId xmlns:a16="http://schemas.microsoft.com/office/drawing/2014/main" id="{15379A01-8405-E695-D95E-3C5A63DCBB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1841131" y="6597050"/>
            <a:ext cx="2297624" cy="30666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19D8E75-2269-F4C5-2CE7-22A34654FD07}"/>
              </a:ext>
            </a:extLst>
          </p:cNvPr>
          <p:cNvSpPr txBox="1"/>
          <p:nvPr/>
        </p:nvSpPr>
        <p:spPr>
          <a:xfrm>
            <a:off x="11840683" y="9893778"/>
            <a:ext cx="2298521" cy="87463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r>
              <a:rPr lang="en-US">
                <a:hlinkClick r:id="rId8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9"/>
              </a:rPr>
              <a:t>CC BY-NC</a:t>
            </a:r>
            <a:r>
              <a:rPr lang="en-US"/>
              <a:t>.</a:t>
            </a:r>
          </a:p>
        </p:txBody>
      </p:sp>
      <p:pic>
        <p:nvPicPr>
          <p:cNvPr id="25" name="Picture 24" descr="A group of balloons on string&#10;&#10;Description automatically generated">
            <a:extLst>
              <a:ext uri="{FF2B5EF4-FFF2-40B4-BE49-F238E27FC236}">
                <a16:creationId xmlns:a16="http://schemas.microsoft.com/office/drawing/2014/main" id="{279B26BE-1B1B-70EA-CF03-4709D30A78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2751887" y="-965440"/>
            <a:ext cx="2700190" cy="364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038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020000">
            <a:off x="10594456" y="659402"/>
            <a:ext cx="1196267" cy="1916422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32" y="141615"/>
            <a:ext cx="2994804" cy="3009182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1680000">
            <a:off x="-124364" y="2628900"/>
            <a:ext cx="4044351" cy="404435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4835" y="4881156"/>
            <a:ext cx="2099008" cy="2113385"/>
          </a:xfrm>
          <a:prstGeom prst="rect">
            <a:avLst/>
          </a:prstGeom>
        </p:spPr>
      </p:pic>
      <p:sp>
        <p:nvSpPr>
          <p:cNvPr id="31" name="Rectangle: Diagonal Corners Rounded 30">
            <a:extLst>
              <a:ext uri="{FF2B5EF4-FFF2-40B4-BE49-F238E27FC236}">
                <a16:creationId xmlns:a16="http://schemas.microsoft.com/office/drawing/2014/main" id="{D1529B85-4D20-8246-D7C1-B49CA3C7B9B9}"/>
              </a:ext>
            </a:extLst>
          </p:cNvPr>
          <p:cNvSpPr/>
          <p:nvPr/>
        </p:nvSpPr>
        <p:spPr>
          <a:xfrm>
            <a:off x="6392435" y="2342202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Main ()</a:t>
            </a:r>
          </a:p>
        </p:txBody>
      </p:sp>
      <p:sp>
        <p:nvSpPr>
          <p:cNvPr id="37" name="Rectangle: Diagonal Corners Rounded 36">
            <a:extLst>
              <a:ext uri="{FF2B5EF4-FFF2-40B4-BE49-F238E27FC236}">
                <a16:creationId xmlns:a16="http://schemas.microsoft.com/office/drawing/2014/main" id="{CB1A209D-972F-3C23-EBBC-0F290F1D8C9C}"/>
              </a:ext>
            </a:extLst>
          </p:cNvPr>
          <p:cNvSpPr/>
          <p:nvPr/>
        </p:nvSpPr>
        <p:spPr>
          <a:xfrm>
            <a:off x="8390888" y="3851825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Module 3</a:t>
            </a:r>
          </a:p>
        </p:txBody>
      </p:sp>
      <p:sp>
        <p:nvSpPr>
          <p:cNvPr id="38" name="Rectangle: Diagonal Corners Rounded 37">
            <a:extLst>
              <a:ext uri="{FF2B5EF4-FFF2-40B4-BE49-F238E27FC236}">
                <a16:creationId xmlns:a16="http://schemas.microsoft.com/office/drawing/2014/main" id="{2A1D84E7-0D42-DE1F-ADFA-B057041B2D4C}"/>
              </a:ext>
            </a:extLst>
          </p:cNvPr>
          <p:cNvSpPr/>
          <p:nvPr/>
        </p:nvSpPr>
        <p:spPr>
          <a:xfrm>
            <a:off x="6392435" y="3851825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Module 2</a:t>
            </a:r>
          </a:p>
        </p:txBody>
      </p:sp>
      <p:sp>
        <p:nvSpPr>
          <p:cNvPr id="39" name="Rectangle: Diagonal Corners Rounded 38">
            <a:extLst>
              <a:ext uri="{FF2B5EF4-FFF2-40B4-BE49-F238E27FC236}">
                <a16:creationId xmlns:a16="http://schemas.microsoft.com/office/drawing/2014/main" id="{B00528EC-5A92-685F-6842-048E8F585B07}"/>
              </a:ext>
            </a:extLst>
          </p:cNvPr>
          <p:cNvSpPr/>
          <p:nvPr/>
        </p:nvSpPr>
        <p:spPr>
          <a:xfrm>
            <a:off x="4336472" y="3851824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Module 1</a:t>
            </a:r>
          </a:p>
        </p:txBody>
      </p:sp>
      <p:sp>
        <p:nvSpPr>
          <p:cNvPr id="40" name="Rectangle: Diagonal Corners Rounded 39">
            <a:extLst>
              <a:ext uri="{FF2B5EF4-FFF2-40B4-BE49-F238E27FC236}">
                <a16:creationId xmlns:a16="http://schemas.microsoft.com/office/drawing/2014/main" id="{0D711520-ABF9-270A-FCD9-41F27B5CD2A1}"/>
              </a:ext>
            </a:extLst>
          </p:cNvPr>
          <p:cNvSpPr/>
          <p:nvPr/>
        </p:nvSpPr>
        <p:spPr>
          <a:xfrm>
            <a:off x="6392435" y="4829485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Module 4</a:t>
            </a:r>
          </a:p>
        </p:txBody>
      </p:sp>
      <p:sp>
        <p:nvSpPr>
          <p:cNvPr id="41" name="Rectangle: Diagonal Corners Rounded 40">
            <a:extLst>
              <a:ext uri="{FF2B5EF4-FFF2-40B4-BE49-F238E27FC236}">
                <a16:creationId xmlns:a16="http://schemas.microsoft.com/office/drawing/2014/main" id="{9C3EE78C-AEF5-5E09-1962-2AB2A9198CE5}"/>
              </a:ext>
            </a:extLst>
          </p:cNvPr>
          <p:cNvSpPr/>
          <p:nvPr/>
        </p:nvSpPr>
        <p:spPr>
          <a:xfrm>
            <a:off x="8390887" y="4829485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Module 5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D9C3DF4-2906-600B-12D1-F0015100DFE9}"/>
              </a:ext>
            </a:extLst>
          </p:cNvPr>
          <p:cNvCxnSpPr/>
          <p:nvPr/>
        </p:nvCxnSpPr>
        <p:spPr>
          <a:xfrm>
            <a:off x="7061259" y="2999656"/>
            <a:ext cx="21118" cy="842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A5C6C08-9A3A-7900-0524-2ADEF3DADA16}"/>
              </a:ext>
            </a:extLst>
          </p:cNvPr>
          <p:cNvCxnSpPr>
            <a:cxnSpLocks/>
          </p:cNvCxnSpPr>
          <p:nvPr/>
        </p:nvCxnSpPr>
        <p:spPr>
          <a:xfrm>
            <a:off x="7063161" y="4466891"/>
            <a:ext cx="30265" cy="35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54920C0-A3DB-2A03-6EDC-B3B14A1610C1}"/>
              </a:ext>
            </a:extLst>
          </p:cNvPr>
          <p:cNvCxnSpPr>
            <a:cxnSpLocks/>
          </p:cNvCxnSpPr>
          <p:nvPr/>
        </p:nvCxnSpPr>
        <p:spPr>
          <a:xfrm flipH="1">
            <a:off x="9097095" y="4408637"/>
            <a:ext cx="34503" cy="425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F0082DB-A45E-7D76-EEAF-FE16105E7E24}"/>
              </a:ext>
            </a:extLst>
          </p:cNvPr>
          <p:cNvCxnSpPr>
            <a:cxnSpLocks/>
          </p:cNvCxnSpPr>
          <p:nvPr/>
        </p:nvCxnSpPr>
        <p:spPr>
          <a:xfrm>
            <a:off x="5076963" y="3492530"/>
            <a:ext cx="30265" cy="35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D3B3B8C-36A8-690E-C49D-3E81CF81CC82}"/>
              </a:ext>
            </a:extLst>
          </p:cNvPr>
          <p:cNvCxnSpPr>
            <a:cxnSpLocks/>
          </p:cNvCxnSpPr>
          <p:nvPr/>
        </p:nvCxnSpPr>
        <p:spPr>
          <a:xfrm>
            <a:off x="9136798" y="3492529"/>
            <a:ext cx="30265" cy="352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D2FBC24-FBB1-6B55-0BFA-53BE95142E23}"/>
              </a:ext>
            </a:extLst>
          </p:cNvPr>
          <p:cNvCxnSpPr/>
          <p:nvPr/>
        </p:nvCxnSpPr>
        <p:spPr>
          <a:xfrm flipV="1">
            <a:off x="5012649" y="3522377"/>
            <a:ext cx="4187251" cy="474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26353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Figure :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A program divided in multiple functions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E8446D4-C8CE-2509-4E3B-C8B6F31291A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3" name="Rectangle: Diagonal Corners Rounded 2">
              <a:extLst>
                <a:ext uri="{FF2B5EF4-FFF2-40B4-BE49-F238E27FC236}">
                  <a16:creationId xmlns:a16="http://schemas.microsoft.com/office/drawing/2014/main" id="{176BBF66-61F1-D8F2-DCDD-553752DC5F11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EED20F40-86BD-F14F-3D97-CDA6E0EC80FF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3928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865836" y="613831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80000">
            <a:off x="-229675" y="177777"/>
            <a:ext cx="3138577" cy="312420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20000">
            <a:off x="4147989" y="669583"/>
            <a:ext cx="2806530" cy="4389325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020000">
            <a:off x="7798018" y="2495286"/>
            <a:ext cx="2329046" cy="2314668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840000">
            <a:off x="1046942" y="3143352"/>
            <a:ext cx="3095446" cy="3009182"/>
          </a:xfrm>
          <a:prstGeom prst="rect">
            <a:avLst/>
          </a:prstGeom>
        </p:spPr>
      </p:pic>
      <p:grpSp>
        <p:nvGrpSpPr>
          <p:cNvPr id="592" name="Group 591">
            <a:extLst>
              <a:ext uri="{FF2B5EF4-FFF2-40B4-BE49-F238E27FC236}">
                <a16:creationId xmlns:a16="http://schemas.microsoft.com/office/drawing/2014/main" id="{13622BF7-4754-BF0B-83AF-73100680AE2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590" name="Rectangle: Diagonal Corners Rounded 589">
              <a:extLst>
                <a:ext uri="{FF2B5EF4-FFF2-40B4-BE49-F238E27FC236}">
                  <a16:creationId xmlns:a16="http://schemas.microsoft.com/office/drawing/2014/main" id="{4B12E6E6-4E3F-6F62-5233-BA11A593466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591" name="Rectangle: Diagonal Corners Rounded 590">
              <a:extLst>
                <a:ext uri="{FF2B5EF4-FFF2-40B4-BE49-F238E27FC236}">
                  <a16:creationId xmlns:a16="http://schemas.microsoft.com/office/drawing/2014/main" id="{2CA84151-8776-8B33-3D92-B66CB8192D8B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pic>
        <p:nvPicPr>
          <p:cNvPr id="27" name="Picture 26" descr="A group of balloons on string&#10;&#10;Description automatically generated">
            <a:extLst>
              <a:ext uri="{FF2B5EF4-FFF2-40B4-BE49-F238E27FC236}">
                <a16:creationId xmlns:a16="http://schemas.microsoft.com/office/drawing/2014/main" id="{CABBEA6D-695F-D161-44F2-CC9F1953CE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789811" y="4138522"/>
            <a:ext cx="1780039" cy="237657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0EFB234-F339-9377-BFD9-FC81D3291C3D}"/>
              </a:ext>
            </a:extLst>
          </p:cNvPr>
          <p:cNvSpPr txBox="1"/>
          <p:nvPr/>
        </p:nvSpPr>
        <p:spPr>
          <a:xfrm>
            <a:off x="3789363" y="6515100"/>
            <a:ext cx="4613275" cy="31750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>
                <a:hlinkClick r:id="rId8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9"/>
              </a:rPr>
              <a:t>CC BY-NC</a:t>
            </a:r>
            <a:r>
              <a:rPr lang="en-US"/>
              <a:t>.</a:t>
            </a:r>
          </a:p>
        </p:txBody>
      </p:sp>
      <p:pic>
        <p:nvPicPr>
          <p:cNvPr id="31" name="Picture 30" descr="A group of balloons on string&#10;&#10;Description automatically generated">
            <a:extLst>
              <a:ext uri="{FF2B5EF4-FFF2-40B4-BE49-F238E27FC236}">
                <a16:creationId xmlns:a16="http://schemas.microsoft.com/office/drawing/2014/main" id="{387109C9-4B74-797E-02AC-2D5E047A26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379623" y="3405277"/>
            <a:ext cx="2297624" cy="3066691"/>
          </a:xfrm>
          <a:prstGeom prst="rect">
            <a:avLst/>
          </a:prstGeom>
        </p:spPr>
      </p:pic>
      <p:pic>
        <p:nvPicPr>
          <p:cNvPr id="33" name="Picture 32" descr="A group of balloons on string&#10;&#10;Description automatically generated">
            <a:extLst>
              <a:ext uri="{FF2B5EF4-FFF2-40B4-BE49-F238E27FC236}">
                <a16:creationId xmlns:a16="http://schemas.microsoft.com/office/drawing/2014/main" id="{59BFE76B-E40A-D6AF-CDCF-D15C87AEA3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435245" y="4641729"/>
            <a:ext cx="2297624" cy="3066691"/>
          </a:xfrm>
          <a:prstGeom prst="rect">
            <a:avLst/>
          </a:prstGeom>
        </p:spPr>
      </p:pic>
      <p:pic>
        <p:nvPicPr>
          <p:cNvPr id="35" name="Picture 34" descr="A group of balloons on string&#10;&#10;Description automatically generated">
            <a:extLst>
              <a:ext uri="{FF2B5EF4-FFF2-40B4-BE49-F238E27FC236}">
                <a16:creationId xmlns:a16="http://schemas.microsoft.com/office/drawing/2014/main" id="{3CF8E1F4-EF41-F691-3C13-E148E264A0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489659" y="2341352"/>
            <a:ext cx="2297624" cy="3066691"/>
          </a:xfrm>
          <a:prstGeom prst="rect">
            <a:avLst/>
          </a:prstGeom>
        </p:spPr>
      </p:pic>
      <p:pic>
        <p:nvPicPr>
          <p:cNvPr id="37" name="Picture 36" descr="A butterfly on a sign&#10;&#10;Description automatically generated">
            <a:extLst>
              <a:ext uri="{FF2B5EF4-FFF2-40B4-BE49-F238E27FC236}">
                <a16:creationId xmlns:a16="http://schemas.microsoft.com/office/drawing/2014/main" id="{863FB87D-3EE4-8ABD-3649-EAC27F9FFA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 rot="-1920000">
            <a:off x="12672204" y="-26023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89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80000">
            <a:off x="89270" y="1818606"/>
            <a:ext cx="1700842" cy="1700842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3240000">
            <a:off x="10733031" y="4959780"/>
            <a:ext cx="1023738" cy="1600119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485399" y="5165014"/>
            <a:ext cx="1035084" cy="103508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920000">
            <a:off x="9211051" y="575233"/>
            <a:ext cx="2994804" cy="292291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592" name="Group 591">
            <a:extLst>
              <a:ext uri="{FF2B5EF4-FFF2-40B4-BE49-F238E27FC236}">
                <a16:creationId xmlns:a16="http://schemas.microsoft.com/office/drawing/2014/main" id="{13622BF7-4754-BF0B-83AF-73100680AE2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590" name="Rectangle: Diagonal Corners Rounded 589">
              <a:extLst>
                <a:ext uri="{FF2B5EF4-FFF2-40B4-BE49-F238E27FC236}">
                  <a16:creationId xmlns:a16="http://schemas.microsoft.com/office/drawing/2014/main" id="{4B12E6E6-4E3F-6F62-5233-BA11A593466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591" name="Rectangle: Diagonal Corners Rounded 590">
              <a:extLst>
                <a:ext uri="{FF2B5EF4-FFF2-40B4-BE49-F238E27FC236}">
                  <a16:creationId xmlns:a16="http://schemas.microsoft.com/office/drawing/2014/main" id="{2CA84151-8776-8B33-3D92-B66CB8192D8B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pic>
        <p:nvPicPr>
          <p:cNvPr id="6" name="Picture 5" descr="A group of balloons on string&#10;&#10;Description automatically generated">
            <a:extLst>
              <a:ext uri="{FF2B5EF4-FFF2-40B4-BE49-F238E27FC236}">
                <a16:creationId xmlns:a16="http://schemas.microsoft.com/office/drawing/2014/main" id="{9381B122-0597-25AF-3595-91DCA0CFF6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-1020000">
            <a:off x="1187509" y="2542635"/>
            <a:ext cx="2297624" cy="3066691"/>
          </a:xfrm>
          <a:prstGeom prst="rect">
            <a:avLst/>
          </a:prstGeom>
        </p:spPr>
      </p:pic>
      <p:pic>
        <p:nvPicPr>
          <p:cNvPr id="10" name="Picture 9" descr="A group of balloons on string&#10;&#10;Description automatically generated">
            <a:extLst>
              <a:ext uri="{FF2B5EF4-FFF2-40B4-BE49-F238E27FC236}">
                <a16:creationId xmlns:a16="http://schemas.microsoft.com/office/drawing/2014/main" id="{6F4FE03C-4789-AF86-E280-B1DE9352BD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1740000">
            <a:off x="4206754" y="587314"/>
            <a:ext cx="2297624" cy="3066691"/>
          </a:xfrm>
          <a:prstGeom prst="rect">
            <a:avLst/>
          </a:prstGeom>
        </p:spPr>
      </p:pic>
      <p:pic>
        <p:nvPicPr>
          <p:cNvPr id="12" name="Picture 11" descr="A group of balloons on string&#10;&#10;Description automatically generated">
            <a:extLst>
              <a:ext uri="{FF2B5EF4-FFF2-40B4-BE49-F238E27FC236}">
                <a16:creationId xmlns:a16="http://schemas.microsoft.com/office/drawing/2014/main" id="{4F162FF8-73A1-F4D0-1EB6-C7904D8977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rot="-2040000">
            <a:off x="7757961" y="601692"/>
            <a:ext cx="2297624" cy="3066691"/>
          </a:xfrm>
          <a:prstGeom prst="rect">
            <a:avLst/>
          </a:prstGeom>
        </p:spPr>
      </p:pic>
      <p:pic>
        <p:nvPicPr>
          <p:cNvPr id="14" name="Picture 13" descr="A butterfly on a sign&#10;&#10;Description automatically generated">
            <a:extLst>
              <a:ext uri="{FF2B5EF4-FFF2-40B4-BE49-F238E27FC236}">
                <a16:creationId xmlns:a16="http://schemas.microsoft.com/office/drawing/2014/main" id="{D9DC4922-C46D-7A22-BD83-79781633763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rot="-1920000">
            <a:off x="-94891" y="84827"/>
            <a:ext cx="4876800" cy="4876800"/>
          </a:xfrm>
          <a:prstGeom prst="rect">
            <a:avLst/>
          </a:prstGeom>
        </p:spPr>
      </p:pic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C8B15868-80FD-C9B4-0C98-06808D80A2CC}"/>
              </a:ext>
            </a:extLst>
          </p:cNvPr>
          <p:cNvSpPr/>
          <p:nvPr/>
        </p:nvSpPr>
        <p:spPr>
          <a:xfrm>
            <a:off x="12746047" y="859681"/>
            <a:ext cx="3837572" cy="4823471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en-US" sz="2800" b="1">
                <a:solidFill>
                  <a:schemeClr val="bg1"/>
                </a:solidFill>
                <a:ea typeface="Calibri"/>
                <a:cs typeface="Calibri"/>
              </a:rPr>
              <a:t>From,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Ritik Agarwal</a:t>
            </a:r>
          </a:p>
          <a:p>
            <a:pPr algn="ctr"/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Ropesh</a:t>
            </a:r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kumar</a:t>
            </a:r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singh</a:t>
            </a:r>
            <a:endParaRPr lang="en-US" sz="2800" b="1" dirty="0">
              <a:solidFill>
                <a:schemeClr val="bg1"/>
              </a:solidFill>
              <a:ea typeface="Calibri"/>
              <a:cs typeface="Calibri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Prabhat khatri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Sahil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sinha</a:t>
            </a:r>
            <a:endParaRPr lang="en-US" sz="2800" b="1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8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80000">
            <a:off x="89270" y="1818606"/>
            <a:ext cx="1700842" cy="1700842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3240000">
            <a:off x="10733031" y="4959780"/>
            <a:ext cx="1023738" cy="1600119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485399" y="5165014"/>
            <a:ext cx="1035084" cy="103508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920000">
            <a:off x="9211051" y="575233"/>
            <a:ext cx="2994804" cy="292291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pSp>
        <p:nvGrpSpPr>
          <p:cNvPr id="592" name="Group 591">
            <a:extLst>
              <a:ext uri="{FF2B5EF4-FFF2-40B4-BE49-F238E27FC236}">
                <a16:creationId xmlns:a16="http://schemas.microsoft.com/office/drawing/2014/main" id="{13622BF7-4754-BF0B-83AF-73100680AE25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590" name="Rectangle: Diagonal Corners Rounded 589">
              <a:extLst>
                <a:ext uri="{FF2B5EF4-FFF2-40B4-BE49-F238E27FC236}">
                  <a16:creationId xmlns:a16="http://schemas.microsoft.com/office/drawing/2014/main" id="{4B12E6E6-4E3F-6F62-5233-BA11A593466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591" name="Rectangle: Diagonal Corners Rounded 590">
              <a:extLst>
                <a:ext uri="{FF2B5EF4-FFF2-40B4-BE49-F238E27FC236}">
                  <a16:creationId xmlns:a16="http://schemas.microsoft.com/office/drawing/2014/main" id="{2CA84151-8776-8B33-3D92-B66CB8192D8B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  <p:pic>
        <p:nvPicPr>
          <p:cNvPr id="6" name="Picture 5" descr="A group of balloons on string&#10;&#10;Description automatically generated">
            <a:extLst>
              <a:ext uri="{FF2B5EF4-FFF2-40B4-BE49-F238E27FC236}">
                <a16:creationId xmlns:a16="http://schemas.microsoft.com/office/drawing/2014/main" id="{9381B122-0597-25AF-3595-91DCA0CFF6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-235849" y="-390346"/>
            <a:ext cx="2297624" cy="3066691"/>
          </a:xfrm>
          <a:prstGeom prst="rect">
            <a:avLst/>
          </a:prstGeom>
        </p:spPr>
      </p:pic>
      <p:pic>
        <p:nvPicPr>
          <p:cNvPr id="10" name="Picture 9" descr="A group of balloons on string&#10;&#10;Description automatically generated">
            <a:extLst>
              <a:ext uri="{FF2B5EF4-FFF2-40B4-BE49-F238E27FC236}">
                <a16:creationId xmlns:a16="http://schemas.microsoft.com/office/drawing/2014/main" id="{6F4FE03C-4789-AF86-E280-B1DE9352BD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703546" y="-951063"/>
            <a:ext cx="2297624" cy="3066691"/>
          </a:xfrm>
          <a:prstGeom prst="rect">
            <a:avLst/>
          </a:prstGeom>
        </p:spPr>
      </p:pic>
      <p:pic>
        <p:nvPicPr>
          <p:cNvPr id="12" name="Picture 11" descr="A group of balloons on string&#10;&#10;Description automatically generated">
            <a:extLst>
              <a:ext uri="{FF2B5EF4-FFF2-40B4-BE49-F238E27FC236}">
                <a16:creationId xmlns:a16="http://schemas.microsoft.com/office/drawing/2014/main" id="{4F162FF8-73A1-F4D0-1EB6-C7904D8977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296339" y="-1022950"/>
            <a:ext cx="2297624" cy="3066691"/>
          </a:xfrm>
          <a:prstGeom prst="rect">
            <a:avLst/>
          </a:prstGeom>
        </p:spPr>
      </p:pic>
      <p:pic>
        <p:nvPicPr>
          <p:cNvPr id="2" name="Picture 1" descr="A butterfly on a sign&#10;&#10;Description automatically generated">
            <a:extLst>
              <a:ext uri="{FF2B5EF4-FFF2-40B4-BE49-F238E27FC236}">
                <a16:creationId xmlns:a16="http://schemas.microsoft.com/office/drawing/2014/main" id="{4E3886F5-FABE-3722-A54E-C8CF6C7A80C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rot="1200000">
            <a:off x="5877088" y="2597885"/>
            <a:ext cx="3999782" cy="3999782"/>
          </a:xfrm>
          <a:prstGeom prst="rect">
            <a:avLst/>
          </a:prstGeom>
        </p:spPr>
      </p:pic>
      <p:sp>
        <p:nvSpPr>
          <p:cNvPr id="14" name="Rectangle: Diagonal Corners Rounded 13">
            <a:extLst>
              <a:ext uri="{FF2B5EF4-FFF2-40B4-BE49-F238E27FC236}">
                <a16:creationId xmlns:a16="http://schemas.microsoft.com/office/drawing/2014/main" id="{FD8CD54C-FD97-EA85-3232-68C2061D07EB}"/>
              </a:ext>
            </a:extLst>
          </p:cNvPr>
          <p:cNvSpPr/>
          <p:nvPr/>
        </p:nvSpPr>
        <p:spPr>
          <a:xfrm>
            <a:off x="1301670" y="1406021"/>
            <a:ext cx="3837572" cy="4823471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From,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Ritik Agarwal</a:t>
            </a:r>
          </a:p>
          <a:p>
            <a:pPr algn="ctr"/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Ropesh</a:t>
            </a:r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kumar</a:t>
            </a:r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singh</a:t>
            </a:r>
            <a:endParaRPr lang="en-US" sz="2800" b="1" dirty="0">
              <a:solidFill>
                <a:schemeClr val="bg1"/>
              </a:solidFill>
              <a:ea typeface="Calibri"/>
              <a:cs typeface="Calibri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Prabhat khatri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  <a:ea typeface="Calibri"/>
                <a:cs typeface="Calibri"/>
              </a:rPr>
              <a:t>Sahil </a:t>
            </a:r>
            <a:r>
              <a:rPr lang="en-US" sz="2800" b="1" dirty="0" err="1">
                <a:solidFill>
                  <a:schemeClr val="bg1"/>
                </a:solidFill>
                <a:ea typeface="Calibri"/>
                <a:cs typeface="Calibri"/>
              </a:rPr>
              <a:t>sinha</a:t>
            </a:r>
            <a:endParaRPr lang="en-US" sz="2800" b="1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5224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40000">
            <a:off x="5188753" y="4903742"/>
            <a:ext cx="908720" cy="147072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7880000">
            <a:off x="9508465" y="1507463"/>
            <a:ext cx="2132163" cy="2146541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3780000">
            <a:off x="9913652" y="4425128"/>
            <a:ext cx="2362201" cy="236220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-234981" y="-68808"/>
            <a:ext cx="2544705" cy="2544705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Why Use Functions?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235495"/>
              </p:ext>
            </p:extLst>
          </p:nvPr>
        </p:nvGraphicFramePr>
        <p:xfrm>
          <a:off x="2026058" y="3094640"/>
          <a:ext cx="8168640" cy="1615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3728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3658758364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1324634236"/>
                    </a:ext>
                  </a:extLst>
                </a:gridCol>
              </a:tblGrid>
              <a:tr h="149272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Function defined can be called any number of times .</a:t>
                      </a:r>
                    </a:p>
                  </a:txBody>
                  <a:tcPr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Large programs can be </a:t>
                      </a:r>
                      <a:r>
                        <a:rPr lang="en-US" sz="2000" b="1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splitted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to smaller ones.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It is easy to debug.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It is easy to debug and finds out the errors in it.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Using Functions, also increases readability.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C8DC721C-AD45-E76A-9C6E-5380E220A574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92F17392-39A4-6A93-334E-9D1BEA289192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57465F01-EAC4-E0B3-7753-E7216F1C8971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2457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740000">
            <a:off x="9417040" y="729124"/>
            <a:ext cx="1900757" cy="3052232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7880000">
            <a:off x="-139821" y="230499"/>
            <a:ext cx="3023559" cy="3037937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7820000">
            <a:off x="495469" y="5146847"/>
            <a:ext cx="1643334" cy="162895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760000">
            <a:off x="10142531" y="4597108"/>
            <a:ext cx="1509536" cy="1509536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Types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6037308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Based on passing the parameters in function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883669"/>
              </p:ext>
            </p:extLst>
          </p:nvPr>
        </p:nvGraphicFramePr>
        <p:xfrm>
          <a:off x="3578812" y="1872564"/>
          <a:ext cx="4901184" cy="1615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3728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1633728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149272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</a:rPr>
                        <a:t>We have 2 ways to pass parameters in function</a:t>
                      </a:r>
                    </a:p>
                  </a:txBody>
                  <a:tcPr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Call by value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Call by reference</a:t>
                      </a:r>
                    </a:p>
                  </a:txBody>
                  <a:tcPr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BDFC32D-474E-D0F3-0F69-8A075BC6F1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319677"/>
              </p:ext>
            </p:extLst>
          </p:nvPr>
        </p:nvGraphicFramePr>
        <p:xfrm>
          <a:off x="3867509" y="3224843"/>
          <a:ext cx="4140680" cy="3671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476" name="Group 475">
            <a:extLst>
              <a:ext uri="{FF2B5EF4-FFF2-40B4-BE49-F238E27FC236}">
                <a16:creationId xmlns:a16="http://schemas.microsoft.com/office/drawing/2014/main" id="{5B79B34F-CA7D-23DD-65A1-A84B836F5D4C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474" name="Rectangle: Diagonal Corners Rounded 473">
              <a:extLst>
                <a:ext uri="{FF2B5EF4-FFF2-40B4-BE49-F238E27FC236}">
                  <a16:creationId xmlns:a16="http://schemas.microsoft.com/office/drawing/2014/main" id="{E222398F-2DDA-4B6E-0BAC-7023FCF6C5D3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475" name="Rectangle: Diagonal Corners Rounded 474">
              <a:extLst>
                <a:ext uri="{FF2B5EF4-FFF2-40B4-BE49-F238E27FC236}">
                  <a16:creationId xmlns:a16="http://schemas.microsoft.com/office/drawing/2014/main" id="{15375B5F-4DBD-02F1-47B9-5DAB615CC7C5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421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40000">
            <a:off x="11025961" y="2991553"/>
            <a:ext cx="908720" cy="147072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7880000">
            <a:off x="9954163" y="644822"/>
            <a:ext cx="2132163" cy="2146541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3780000">
            <a:off x="9913652" y="4425128"/>
            <a:ext cx="2362201" cy="236220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120000">
            <a:off x="-234981" y="-68808"/>
            <a:ext cx="2544705" cy="2544705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457200" indent="-457200" algn="ctr">
              <a:buAutoNum type="arabicParenR"/>
            </a:pPr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Call by Value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075948"/>
              </p:ext>
            </p:extLst>
          </p:nvPr>
        </p:nvGraphicFramePr>
        <p:xfrm>
          <a:off x="977660" y="2199735"/>
          <a:ext cx="9222474" cy="36965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37079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3658758364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1324634236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1031865447"/>
                    </a:ext>
                  </a:extLst>
                </a:gridCol>
              </a:tblGrid>
              <a:tr h="369651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Value of actual arguments is passed to the formal arguments</a:t>
                      </a:r>
                      <a:endParaRPr lang="en-US"/>
                    </a:p>
                  </a:txBody>
                  <a:tcPr marL="137160" marR="137160" marT="137160" marB="137160"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Operation is done on the formal arguments.</a:t>
                      </a:r>
                      <a:endParaRPr lang="en-US"/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Any change in the formal argument made does not affect the actual argument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Formal arguments are the photocopy of the actual arguments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Changes made in the formal arguments are local to the block called function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Once control returns back to the calling function, changes made vanish 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B9FD2216-AAFC-86BE-5DE0-0DC4B4B8C46B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304DDE15-C6B6-DD0F-9783-3EB9BB2B98DE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0811FCBB-76E8-C202-DC79-8293F805780C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9154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660000">
            <a:off x="-526199" y="3839219"/>
            <a:ext cx="2635370" cy="2635370"/>
          </a:xfrm>
          <a:prstGeom prst="rect">
            <a:avLst/>
          </a:prstGeom>
        </p:spPr>
      </p:pic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260000">
            <a:off x="9162636" y="4942685"/>
            <a:ext cx="1081247" cy="1772646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060000">
            <a:off x="10596156" y="-222808"/>
            <a:ext cx="1897725" cy="1897725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-1260000">
            <a:off x="9511648" y="226631"/>
            <a:ext cx="708805" cy="70880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585131"/>
              </p:ext>
            </p:extLst>
          </p:nvPr>
        </p:nvGraphicFramePr>
        <p:xfrm>
          <a:off x="1580360" y="722376"/>
          <a:ext cx="9463968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00439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163529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1541573">
                <a:tc>
                  <a:txBody>
                    <a:bodyPr/>
                    <a:lstStyle/>
                    <a:p>
                      <a:pPr algn="l"/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main()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int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, change (int , int);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clrscr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enter values of x &amp; y :");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scanf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("%d %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d",&amp;x,&amp;y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change(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in main() x=%d y=%d",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return 0;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}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change(int a, int b)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int  k;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k = a;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a = b;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b = k;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in change() x=%d y=%d",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a,b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}</a:t>
                      </a:r>
                    </a:p>
                    <a:p>
                      <a:pPr lvl="0" algn="l">
                        <a:buNone/>
                      </a:pPr>
                      <a:endParaRPr lang="en-US" sz="20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Enter values of X &amp; Y :  5  4;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In Change() X=4  Y=5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In main()  X=5  Y=4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    </a:t>
                      </a:r>
                      <a:endParaRPr lang="en-US"/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1925082" y="126437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Example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Call by value</a:t>
            </a:r>
          </a:p>
        </p:txBody>
      </p: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8002700" y="875711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Output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4509001" y="875709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Source-Code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7EDB9E-412C-187C-72E5-ACB96C65192E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C5E92019-976C-4F52-876B-C164C7781C0A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120D02EC-76F3-25EE-861E-A0959029BC94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595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3480000">
            <a:off x="-134772" y="4733521"/>
            <a:ext cx="2702856" cy="2616592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1BA2ED-3B68-3533-6233-A31151E8E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698279"/>
              </p:ext>
            </p:extLst>
          </p:nvPr>
        </p:nvGraphicFramePr>
        <p:xfrm>
          <a:off x="1509622" y="1710905"/>
          <a:ext cx="9222474" cy="36965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37079">
                  <a:extLst>
                    <a:ext uri="{9D8B030D-6E8A-4147-A177-3AD203B41FA5}">
                      <a16:colId xmlns:a16="http://schemas.microsoft.com/office/drawing/2014/main" val="588120353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3658758364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1324634236"/>
                    </a:ext>
                  </a:extLst>
                </a:gridCol>
                <a:gridCol w="1537079">
                  <a:extLst>
                    <a:ext uri="{9D8B030D-6E8A-4147-A177-3AD203B41FA5}">
                      <a16:colId xmlns:a16="http://schemas.microsoft.com/office/drawing/2014/main" val="1031865447"/>
                    </a:ext>
                  </a:extLst>
                </a:gridCol>
              </a:tblGrid>
              <a:tr h="369651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In this type instead of passing values, address (reference) are passed</a:t>
                      </a:r>
                    </a:p>
                  </a:txBody>
                  <a:tcPr marL="137160" marR="137160" marT="137160" marB="137160" anchor="ctr"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Function operates on address rather than values</a:t>
                      </a:r>
                      <a:endParaRPr lang="en-US"/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Here, the formal arguments are pointers to the  actual argument</a:t>
                      </a:r>
                      <a:endParaRPr lang="en-US"/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 this type, formal arguments point to the actual argument.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Hence, changes made in the argument are permanent.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Once control returns back to the calling function, changes made vanish </a:t>
                      </a: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440000">
            <a:off x="373800" y="212867"/>
            <a:ext cx="750570" cy="1197553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3800000">
            <a:off x="10320291" y="42738"/>
            <a:ext cx="1212013" cy="1212013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877709" y="5208694"/>
            <a:ext cx="1499560" cy="1513937"/>
          </a:xfrm>
          <a:prstGeom prst="rect">
            <a:avLst/>
          </a:prstGeom>
        </p:spPr>
      </p:pic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Topic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2)  Call by Reference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1DE1F7A-5636-BEF5-A10C-ED0E3335ECFB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B48AAE59-2EDC-C6E4-8FFE-D399537CF804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C9E71170-7F0F-9018-AA22-454337F547A4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328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149015-72D4-862E-97C7-6795A97C9D5D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760000">
            <a:off x="10641481" y="4692006"/>
            <a:ext cx="1138756" cy="1729514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540000">
            <a:off x="10228983" y="307663"/>
            <a:ext cx="1729597" cy="1743974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9674" y="-289704"/>
            <a:ext cx="1858993" cy="1858993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360000">
            <a:off x="2818005" y="1056778"/>
            <a:ext cx="1897725" cy="1897725"/>
          </a:xfrm>
          <a:prstGeom prst="rect">
            <a:avLst/>
          </a:prstGeom>
        </p:spPr>
      </p:pic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D833C529-180F-4C35-57E5-335DE1EC7F1A}"/>
              </a:ext>
            </a:extLst>
          </p:cNvPr>
          <p:cNvSpPr/>
          <p:nvPr/>
        </p:nvSpPr>
        <p:spPr>
          <a:xfrm>
            <a:off x="1925082" y="126437"/>
            <a:ext cx="1540730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Example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EC4BAFA7-2DDE-295E-A2C7-E9D7F835DAE5}"/>
              </a:ext>
            </a:extLst>
          </p:cNvPr>
          <p:cNvSpPr/>
          <p:nvPr/>
        </p:nvSpPr>
        <p:spPr>
          <a:xfrm>
            <a:off x="3587670" y="126436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Call by reference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E1438E1-E1EF-3B9D-B500-D6F51C862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290146"/>
              </p:ext>
            </p:extLst>
          </p:nvPr>
        </p:nvGraphicFramePr>
        <p:xfrm>
          <a:off x="1580360" y="722376"/>
          <a:ext cx="9463968" cy="6065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300439">
                  <a:extLst>
                    <a:ext uri="{9D8B030D-6E8A-4147-A177-3AD203B41FA5}">
                      <a16:colId xmlns:a16="http://schemas.microsoft.com/office/drawing/2014/main" val="3108218484"/>
                    </a:ext>
                  </a:extLst>
                </a:gridCol>
                <a:gridCol w="3163529">
                  <a:extLst>
                    <a:ext uri="{9D8B030D-6E8A-4147-A177-3AD203B41FA5}">
                      <a16:colId xmlns:a16="http://schemas.microsoft.com/office/drawing/2014/main" val="2957641841"/>
                    </a:ext>
                  </a:extLst>
                </a:gridCol>
              </a:tblGrid>
              <a:tr h="1541573">
                <a:tc>
                  <a:txBody>
                    <a:bodyPr/>
                    <a:lstStyle/>
                    <a:p>
                      <a:pPr algn="l"/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int main()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int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, change (int* , int*);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clrscr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enter values of x &amp; y :");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scanf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("%d %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d",&amp;x,&amp;y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change(&amp;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x,&amp;y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in main() x=%d y=%d",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x,y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return 0;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}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change(int *a, int *b)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{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int *k;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*k=*a;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*a=*b;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*b=*k;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     </a:t>
                      </a:r>
                      <a:r>
                        <a:rPr lang="en-US" sz="2000" b="1" kern="120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printf</a:t>
                      </a: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("\n in change() x=%d y=%d",*a,*b);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     }</a:t>
                      </a:r>
                    </a:p>
                    <a:p>
                      <a:pPr lvl="0" algn="l">
                        <a:buNone/>
                      </a:pPr>
                      <a:endParaRPr lang="en-US" sz="20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Enter values of X &amp; Y :  5  4;</a:t>
                      </a:r>
                      <a:endParaRPr lang="en-US"/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In Change() X=4  Y=5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In main()  X=4  Y=5</a:t>
                      </a:r>
                    </a:p>
                    <a:p>
                      <a:pPr lvl="0" algn="l">
                        <a:buNone/>
                      </a:pPr>
                      <a:r>
                        <a:rPr lang="en-US" sz="2000" b="1" i="0" u="none" strike="noStrike" kern="1200" noProof="0">
                          <a:solidFill>
                            <a:schemeClr val="bg1"/>
                          </a:solidFill>
                          <a:latin typeface="Calibri"/>
                        </a:rPr>
                        <a:t>    </a:t>
                      </a:r>
                      <a:endParaRPr lang="en-US"/>
                    </a:p>
                  </a:txBody>
                  <a:tcPr marL="137160" marR="137160" marT="137160" marB="137160" anchor="ctr">
                    <a:lnL w="12700">
                      <a:solidFill>
                        <a:schemeClr val="bg1"/>
                      </a:solidFill>
                    </a:lnL>
                    <a:lnR w="12700">
                      <a:solidFill>
                        <a:schemeClr val="bg1"/>
                      </a:solidFill>
                    </a:lnR>
                    <a:solidFill>
                      <a:srgbClr val="000000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35198"/>
                  </a:ext>
                </a:extLst>
              </a:tr>
            </a:tbl>
          </a:graphicData>
        </a:graphic>
      </p:graphicFrame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378B329A-987A-3F30-0F06-BE492B7DA56E}"/>
              </a:ext>
            </a:extLst>
          </p:cNvPr>
          <p:cNvSpPr/>
          <p:nvPr/>
        </p:nvSpPr>
        <p:spPr>
          <a:xfrm>
            <a:off x="8002700" y="875711"/>
            <a:ext cx="282031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Output</a:t>
            </a:r>
          </a:p>
        </p:txBody>
      </p:sp>
      <p:sp>
        <p:nvSpPr>
          <p:cNvPr id="18" name="Rectangle: Diagonal Corners Rounded 17">
            <a:extLst>
              <a:ext uri="{FF2B5EF4-FFF2-40B4-BE49-F238E27FC236}">
                <a16:creationId xmlns:a16="http://schemas.microsoft.com/office/drawing/2014/main" id="{A32F32A9-C3F7-3D5D-69F1-CC678D22280F}"/>
              </a:ext>
            </a:extLst>
          </p:cNvPr>
          <p:cNvSpPr/>
          <p:nvPr/>
        </p:nvSpPr>
        <p:spPr>
          <a:xfrm>
            <a:off x="4509001" y="875709"/>
            <a:ext cx="3251636" cy="46713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Source-Code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B9BFAB-D516-C632-8683-7E4899E57D92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6" name="Rectangle: Diagonal Corners Rounded 5">
              <a:extLst>
                <a:ext uri="{FF2B5EF4-FFF2-40B4-BE49-F238E27FC236}">
                  <a16:creationId xmlns:a16="http://schemas.microsoft.com/office/drawing/2014/main" id="{B177A0A0-6A04-1C75-4673-79F901D671F2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7" name="Rectangle: Diagonal Corners Rounded 6">
              <a:extLst>
                <a:ext uri="{FF2B5EF4-FFF2-40B4-BE49-F238E27FC236}">
                  <a16:creationId xmlns:a16="http://schemas.microsoft.com/office/drawing/2014/main" id="{695DBB12-765D-29ED-3BCF-C9AECD858F8E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6414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306B2A-0DC4-D849-A898-655BAB88E9AE}"/>
              </a:ext>
            </a:extLst>
          </p:cNvPr>
          <p:cNvSpPr/>
          <p:nvPr/>
        </p:nvSpPr>
        <p:spPr>
          <a:xfrm>
            <a:off x="549534" y="441303"/>
            <a:ext cx="11128073" cy="6067245"/>
          </a:xfrm>
          <a:prstGeom prst="roundRect">
            <a:avLst/>
          </a:prstGeom>
          <a:solidFill>
            <a:srgbClr val="000000">
              <a:alpha val="4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4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3" descr="Clipart - Number Animals 1 (Snake)">
            <a:extLst>
              <a:ext uri="{FF2B5EF4-FFF2-40B4-BE49-F238E27FC236}">
                <a16:creationId xmlns:a16="http://schemas.microsoft.com/office/drawing/2014/main" id="{3DAA2891-2C03-460D-1D99-26F8AAEA1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020000">
            <a:off x="5317965" y="4800081"/>
            <a:ext cx="1196267" cy="1916422"/>
          </a:xfrm>
          <a:prstGeom prst="rect">
            <a:avLst/>
          </a:prstGeom>
        </p:spPr>
      </p:pic>
      <p:pic>
        <p:nvPicPr>
          <p:cNvPr id="5" name="Picture 4" descr="A red balloon in the shape of a number two&#10;&#10;Description automatically generated">
            <a:extLst>
              <a:ext uri="{FF2B5EF4-FFF2-40B4-BE49-F238E27FC236}">
                <a16:creationId xmlns:a16="http://schemas.microsoft.com/office/drawing/2014/main" id="{879FA5D8-3EA7-28D6-AEB6-CE2C7F1EB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1073270" y="-304083"/>
            <a:ext cx="2994804" cy="3009182"/>
          </a:xfrm>
          <a:prstGeom prst="rect">
            <a:avLst/>
          </a:prstGeom>
        </p:spPr>
      </p:pic>
      <p:pic>
        <p:nvPicPr>
          <p:cNvPr id="8" name="Picture 7" descr="Number Three 3 · Free image on Pixabay">
            <a:extLst>
              <a:ext uri="{FF2B5EF4-FFF2-40B4-BE49-F238E27FC236}">
                <a16:creationId xmlns:a16="http://schemas.microsoft.com/office/drawing/2014/main" id="{020267EB-B26A-4DEC-F1F0-7365FE4E9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920000">
            <a:off x="-1058892" y="3692825"/>
            <a:ext cx="4044351" cy="4044351"/>
          </a:xfrm>
          <a:prstGeom prst="rect">
            <a:avLst/>
          </a:prstGeom>
        </p:spPr>
      </p:pic>
      <p:pic>
        <p:nvPicPr>
          <p:cNvPr id="9" name="Picture 8" descr="Clipart - Glossy Number : Eight">
            <a:extLst>
              <a:ext uri="{FF2B5EF4-FFF2-40B4-BE49-F238E27FC236}">
                <a16:creationId xmlns:a16="http://schemas.microsoft.com/office/drawing/2014/main" id="{46E47A98-59A5-DC98-D3AE-AD531A25E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4835" y="4881156"/>
            <a:ext cx="2099008" cy="2113385"/>
          </a:xfrm>
          <a:prstGeom prst="rect">
            <a:avLst/>
          </a:prstGeom>
        </p:spPr>
      </p:pic>
      <p:sp>
        <p:nvSpPr>
          <p:cNvPr id="37" name="Rectangle: Diagonal Corners Rounded 36">
            <a:extLst>
              <a:ext uri="{FF2B5EF4-FFF2-40B4-BE49-F238E27FC236}">
                <a16:creationId xmlns:a16="http://schemas.microsoft.com/office/drawing/2014/main" id="{CB1A209D-972F-3C23-EBBC-0F290F1D8C9C}"/>
              </a:ext>
            </a:extLst>
          </p:cNvPr>
          <p:cNvSpPr/>
          <p:nvPr/>
        </p:nvSpPr>
        <p:spPr>
          <a:xfrm>
            <a:off x="7283831" y="3478013"/>
            <a:ext cx="1684503" cy="524642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Call on D</a:t>
            </a:r>
          </a:p>
        </p:txBody>
      </p:sp>
      <p:sp>
        <p:nvSpPr>
          <p:cNvPr id="38" name="Rectangle: Diagonal Corners Rounded 37">
            <a:extLst>
              <a:ext uri="{FF2B5EF4-FFF2-40B4-BE49-F238E27FC236}">
                <a16:creationId xmlns:a16="http://schemas.microsoft.com/office/drawing/2014/main" id="{2A1D84E7-0D42-DE1F-ADFA-B057041B2D4C}"/>
              </a:ext>
            </a:extLst>
          </p:cNvPr>
          <p:cNvSpPr/>
          <p:nvPr/>
        </p:nvSpPr>
        <p:spPr>
          <a:xfrm>
            <a:off x="4307718" y="2557862"/>
            <a:ext cx="1842654" cy="740303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Return Address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Rectangle: Diagonal Corners Rounded 38">
            <a:extLst>
              <a:ext uri="{FF2B5EF4-FFF2-40B4-BE49-F238E27FC236}">
                <a16:creationId xmlns:a16="http://schemas.microsoft.com/office/drawing/2014/main" id="{B00528EC-5A92-685F-6842-048E8F585B07}"/>
              </a:ext>
            </a:extLst>
          </p:cNvPr>
          <p:cNvSpPr/>
          <p:nvPr/>
        </p:nvSpPr>
        <p:spPr>
          <a:xfrm>
            <a:off x="1762925" y="2787899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Main ( )</a:t>
            </a:r>
            <a:endParaRPr lang="en-US" dirty="0"/>
          </a:p>
        </p:txBody>
      </p:sp>
      <p:sp>
        <p:nvSpPr>
          <p:cNvPr id="40" name="Rectangle: Diagonal Corners Rounded 39">
            <a:extLst>
              <a:ext uri="{FF2B5EF4-FFF2-40B4-BE49-F238E27FC236}">
                <a16:creationId xmlns:a16="http://schemas.microsoft.com/office/drawing/2014/main" id="{0D711520-ABF9-270A-FCD9-41F27B5CD2A1}"/>
              </a:ext>
            </a:extLst>
          </p:cNvPr>
          <p:cNvSpPr/>
          <p:nvPr/>
        </p:nvSpPr>
        <p:spPr>
          <a:xfrm>
            <a:off x="4307718" y="3420503"/>
            <a:ext cx="1828277" cy="553397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Call on C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Rectangle: Diagonal Corners Rounded 48">
            <a:extLst>
              <a:ext uri="{FF2B5EF4-FFF2-40B4-BE49-F238E27FC236}">
                <a16:creationId xmlns:a16="http://schemas.microsoft.com/office/drawing/2014/main" id="{9133FB5C-66D6-0B82-9F34-27DD1A483CF8}"/>
              </a:ext>
            </a:extLst>
          </p:cNvPr>
          <p:cNvSpPr/>
          <p:nvPr/>
        </p:nvSpPr>
        <p:spPr>
          <a:xfrm>
            <a:off x="2816478" y="644022"/>
            <a:ext cx="1526353" cy="567774"/>
          </a:xfrm>
          <a:prstGeom prst="round2Diag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cs typeface="Calibri"/>
              </a:rPr>
              <a:t>Figure :</a:t>
            </a:r>
          </a:p>
        </p:txBody>
      </p:sp>
      <p:sp>
        <p:nvSpPr>
          <p:cNvPr id="50" name="Rectangle: Diagonal Corners Rounded 49">
            <a:extLst>
              <a:ext uri="{FF2B5EF4-FFF2-40B4-BE49-F238E27FC236}">
                <a16:creationId xmlns:a16="http://schemas.microsoft.com/office/drawing/2014/main" id="{FC56C3AD-374B-E1F8-0CE7-66F095D48724}"/>
              </a:ext>
            </a:extLst>
          </p:cNvPr>
          <p:cNvSpPr/>
          <p:nvPr/>
        </p:nvSpPr>
        <p:spPr>
          <a:xfrm>
            <a:off x="4479066" y="644021"/>
            <a:ext cx="5836025" cy="567774"/>
          </a:xfrm>
          <a:prstGeom prst="round2DiagRect">
            <a:avLst/>
          </a:prstGeom>
          <a:solidFill>
            <a:srgbClr val="000000">
              <a:alpha val="6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>
                <a:solidFill>
                  <a:schemeClr val="bg1"/>
                </a:solidFill>
                <a:ea typeface="Calibri"/>
                <a:cs typeface="Calibri"/>
              </a:rPr>
              <a:t>Function calling one another</a:t>
            </a:r>
          </a:p>
        </p:txBody>
      </p:sp>
      <p:sp>
        <p:nvSpPr>
          <p:cNvPr id="2" name="Rectangle: Diagonal Corners Rounded 1">
            <a:extLst>
              <a:ext uri="{FF2B5EF4-FFF2-40B4-BE49-F238E27FC236}">
                <a16:creationId xmlns:a16="http://schemas.microsoft.com/office/drawing/2014/main" id="{49DD8150-A7FE-1C70-9E69-AC1CF4EF3C1C}"/>
              </a:ext>
            </a:extLst>
          </p:cNvPr>
          <p:cNvSpPr/>
          <p:nvPr/>
        </p:nvSpPr>
        <p:spPr>
          <a:xfrm>
            <a:off x="4307718" y="1997145"/>
            <a:ext cx="1842654" cy="495888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Function B</a:t>
            </a:r>
          </a:p>
        </p:txBody>
      </p:sp>
      <p:sp>
        <p:nvSpPr>
          <p:cNvPr id="3" name="Rectangle: Diagonal Corners Rounded 2">
            <a:extLst>
              <a:ext uri="{FF2B5EF4-FFF2-40B4-BE49-F238E27FC236}">
                <a16:creationId xmlns:a16="http://schemas.microsoft.com/office/drawing/2014/main" id="{1D7D11D2-5979-6083-7F8F-18CE44B509CC}"/>
              </a:ext>
            </a:extLst>
          </p:cNvPr>
          <p:cNvSpPr/>
          <p:nvPr/>
        </p:nvSpPr>
        <p:spPr>
          <a:xfrm>
            <a:off x="1762925" y="3434881"/>
            <a:ext cx="1526353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Call on 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95CEA0D8-9D02-481C-F642-4125F6412502}"/>
              </a:ext>
            </a:extLst>
          </p:cNvPr>
          <p:cNvSpPr/>
          <p:nvPr/>
        </p:nvSpPr>
        <p:spPr>
          <a:xfrm>
            <a:off x="9857378" y="1982769"/>
            <a:ext cx="1770768" cy="582151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Function 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: Diagonal Corners Rounded 6">
            <a:extLst>
              <a:ext uri="{FF2B5EF4-FFF2-40B4-BE49-F238E27FC236}">
                <a16:creationId xmlns:a16="http://schemas.microsoft.com/office/drawing/2014/main" id="{8F228005-8734-4BC4-AEA6-46C6C55465A8}"/>
              </a:ext>
            </a:extLst>
          </p:cNvPr>
          <p:cNvSpPr/>
          <p:nvPr/>
        </p:nvSpPr>
        <p:spPr>
          <a:xfrm>
            <a:off x="7283830" y="2615372"/>
            <a:ext cx="1684503" cy="740302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Return Address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: Diagonal Corners Rounded 10">
            <a:extLst>
              <a:ext uri="{FF2B5EF4-FFF2-40B4-BE49-F238E27FC236}">
                <a16:creationId xmlns:a16="http://schemas.microsoft.com/office/drawing/2014/main" id="{968C1EE9-197B-1E1A-F2ED-0584127304CF}"/>
              </a:ext>
            </a:extLst>
          </p:cNvPr>
          <p:cNvSpPr/>
          <p:nvPr/>
        </p:nvSpPr>
        <p:spPr>
          <a:xfrm>
            <a:off x="7283831" y="2054654"/>
            <a:ext cx="1684503" cy="495888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Calibri"/>
                <a:cs typeface="Calibri"/>
              </a:rPr>
              <a:t>Function C</a:t>
            </a: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C85A035C-16BD-72AA-2F23-5BF5BFAF5062}"/>
              </a:ext>
            </a:extLst>
          </p:cNvPr>
          <p:cNvSpPr/>
          <p:nvPr/>
        </p:nvSpPr>
        <p:spPr>
          <a:xfrm>
            <a:off x="9857378" y="2557862"/>
            <a:ext cx="1785145" cy="855319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cs typeface="Calibri"/>
              </a:rPr>
              <a:t>Return Address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F2905DE-2E17-0730-988A-C00BE61C6A44}"/>
              </a:ext>
            </a:extLst>
          </p:cNvPr>
          <p:cNvCxnSpPr/>
          <p:nvPr/>
        </p:nvCxnSpPr>
        <p:spPr>
          <a:xfrm flipH="1">
            <a:off x="3318296" y="2238555"/>
            <a:ext cx="1026541" cy="15901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206D2F2F-C849-E539-181A-74635FE90A7A}"/>
              </a:ext>
            </a:extLst>
          </p:cNvPr>
          <p:cNvCxnSpPr>
            <a:cxnSpLocks/>
          </p:cNvCxnSpPr>
          <p:nvPr/>
        </p:nvCxnSpPr>
        <p:spPr>
          <a:xfrm flipH="1">
            <a:off x="6208144" y="2195422"/>
            <a:ext cx="1026541" cy="15901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019E3E73-A9A5-B3CD-EF70-6A9089447B41}"/>
              </a:ext>
            </a:extLst>
          </p:cNvPr>
          <p:cNvCxnSpPr>
            <a:cxnSpLocks/>
          </p:cNvCxnSpPr>
          <p:nvPr/>
        </p:nvCxnSpPr>
        <p:spPr>
          <a:xfrm flipH="1">
            <a:off x="8997353" y="2238555"/>
            <a:ext cx="1026541" cy="15901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B9E5FCC-AB39-E60E-567F-1267A5F94C19}"/>
              </a:ext>
            </a:extLst>
          </p:cNvPr>
          <p:cNvCxnSpPr>
            <a:cxnSpLocks/>
          </p:cNvCxnSpPr>
          <p:nvPr/>
        </p:nvCxnSpPr>
        <p:spPr>
          <a:xfrm flipV="1">
            <a:off x="9506309" y="3771181"/>
            <a:ext cx="1245080" cy="160163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7E685832-1F26-9458-479D-8F1C1A2F15EE}"/>
              </a:ext>
            </a:extLst>
          </p:cNvPr>
          <p:cNvSpPr/>
          <p:nvPr/>
        </p:nvSpPr>
        <p:spPr>
          <a:xfrm>
            <a:off x="9857378" y="3434880"/>
            <a:ext cx="1785144" cy="567774"/>
          </a:xfrm>
          <a:prstGeom prst="round2Diag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9068BAD-D455-17AE-2085-2882E20BC314}"/>
              </a:ext>
            </a:extLst>
          </p:cNvPr>
          <p:cNvGrpSpPr/>
          <p:nvPr/>
        </p:nvGrpSpPr>
        <p:grpSpPr>
          <a:xfrm>
            <a:off x="2336839" y="6553114"/>
            <a:ext cx="9315346" cy="265851"/>
            <a:chOff x="2336839" y="6553114"/>
            <a:chExt cx="9315346" cy="265851"/>
          </a:xfrm>
        </p:grpSpPr>
        <p:sp>
          <p:nvSpPr>
            <p:cNvPr id="19" name="Rectangle: Diagonal Corners Rounded 18">
              <a:extLst>
                <a:ext uri="{FF2B5EF4-FFF2-40B4-BE49-F238E27FC236}">
                  <a16:creationId xmlns:a16="http://schemas.microsoft.com/office/drawing/2014/main" id="{D1B5548D-CEF8-309E-F240-57C24CDF66F0}"/>
                </a:ext>
              </a:extLst>
            </p:cNvPr>
            <p:cNvSpPr/>
            <p:nvPr/>
          </p:nvSpPr>
          <p:spPr>
            <a:xfrm>
              <a:off x="2336839" y="6553115"/>
              <a:ext cx="5289687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Source: 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Programming in C (</a:t>
              </a:r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book by Ashok N. </a:t>
              </a:r>
              <a:r>
                <a:rPr lang="en-US" sz="1400" b="1" err="1">
                  <a:solidFill>
                    <a:schemeClr val="bg1"/>
                  </a:solidFill>
                  <a:ea typeface="Calibri"/>
                  <a:cs typeface="Calibri"/>
                </a:rPr>
                <a:t>Kamthane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)</a:t>
              </a:r>
            </a:p>
          </p:txBody>
        </p:sp>
        <p:sp>
          <p:nvSpPr>
            <p:cNvPr id="20" name="Rectangle: Diagonal Corners Rounded 19">
              <a:extLst>
                <a:ext uri="{FF2B5EF4-FFF2-40B4-BE49-F238E27FC236}">
                  <a16:creationId xmlns:a16="http://schemas.microsoft.com/office/drawing/2014/main" id="{2018D773-4A8F-CBE9-A5A0-8FC52407423F}"/>
                </a:ext>
              </a:extLst>
            </p:cNvPr>
            <p:cNvSpPr/>
            <p:nvPr/>
          </p:nvSpPr>
          <p:spPr>
            <a:xfrm>
              <a:off x="8102160" y="6553114"/>
              <a:ext cx="3550025" cy="265850"/>
            </a:xfrm>
            <a:prstGeom prst="round2DiagRect">
              <a:avLst/>
            </a:prstGeom>
            <a:solidFill>
              <a:srgbClr val="000000">
                <a:alpha val="60000"/>
              </a:srgb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ea typeface="Calibri"/>
                  <a:cs typeface="Calibri"/>
                </a:rPr>
                <a:t>Copyright :</a:t>
              </a:r>
              <a:r>
                <a:rPr lang="en-US" sz="1400" b="1" dirty="0">
                  <a:solidFill>
                    <a:srgbClr val="00B0F0"/>
                  </a:solidFill>
                  <a:ea typeface="Calibri"/>
                  <a:cs typeface="Calibri"/>
                </a:rPr>
                <a:t> Arcade Business College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8846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office theme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1144</cp:revision>
  <dcterms:created xsi:type="dcterms:W3CDTF">2023-11-01T03:29:21Z</dcterms:created>
  <dcterms:modified xsi:type="dcterms:W3CDTF">2024-09-27T02:20:41Z</dcterms:modified>
</cp:coreProperties>
</file>